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7"/>
  </p:notesMasterIdLst>
  <p:handoutMasterIdLst>
    <p:handoutMasterId r:id="rId28"/>
  </p:handoutMasterIdLst>
  <p:sldIdLst>
    <p:sldId id="256" r:id="rId2"/>
    <p:sldId id="257" r:id="rId3"/>
    <p:sldId id="306" r:id="rId4"/>
    <p:sldId id="318" r:id="rId5"/>
    <p:sldId id="319" r:id="rId6"/>
    <p:sldId id="320" r:id="rId7"/>
    <p:sldId id="272" r:id="rId8"/>
    <p:sldId id="273" r:id="rId9"/>
    <p:sldId id="274" r:id="rId10"/>
    <p:sldId id="275" r:id="rId11"/>
    <p:sldId id="276" r:id="rId12"/>
    <p:sldId id="316" r:id="rId13"/>
    <p:sldId id="317" r:id="rId14"/>
    <p:sldId id="279" r:id="rId15"/>
    <p:sldId id="321" r:id="rId16"/>
    <p:sldId id="322" r:id="rId17"/>
    <p:sldId id="323" r:id="rId18"/>
    <p:sldId id="324" r:id="rId19"/>
    <p:sldId id="325" r:id="rId20"/>
    <p:sldId id="326" r:id="rId21"/>
    <p:sldId id="327" r:id="rId22"/>
    <p:sldId id="328" r:id="rId23"/>
    <p:sldId id="329" r:id="rId24"/>
    <p:sldId id="330" r:id="rId25"/>
    <p:sldId id="308" r:id="rId26"/>
  </p:sldIdLst>
  <p:sldSz cx="10080625" cy="5670550"/>
  <p:notesSz cx="7315200" cy="9601200"/>
  <p:embeddedFontLst>
    <p:embeddedFont>
      <p:font typeface="Calibri" panose="020F0502020204030204" pitchFamily="34" charset="0"/>
      <p:regular r:id="rId29"/>
      <p:bold r:id="rId30"/>
      <p:italic r:id="rId31"/>
      <p:boldItalic r:id="rId32"/>
    </p:embeddedFont>
    <p:embeddedFont>
      <p:font typeface="Microsoft Sans Serif" panose="020B0604020202020204" pitchFamily="34" charset="0"/>
      <p:regular r:id="rId33"/>
    </p:embeddedFont>
    <p:embeddedFont>
      <p:font typeface="Tahoma" panose="020B0604030504040204" pitchFamily="34" charset="0"/>
      <p:regular r:id="rId34"/>
      <p:bold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ertz, Anthony Tyler" initials="WT" lastIdx="1" clrIdx="0">
    <p:extLst>
      <p:ext uri="{19B8F6BF-5375-455C-9EA6-DF929625EA0E}">
        <p15:presenceInfo xmlns:p15="http://schemas.microsoft.com/office/powerpoint/2012/main" userId="S0033FFF90D03E19@LIVE.COM" providerId="AD"/>
      </p:ext>
    </p:extLst>
  </p:cmAuthor>
  <p:cmAuthor id="2" name="Anthony Wertz" initials="ATW" lastIdx="28" clrIdx="1">
    <p:extLst>
      <p:ext uri="{19B8F6BF-5375-455C-9EA6-DF929625EA0E}">
        <p15:presenceInfo xmlns:p15="http://schemas.microsoft.com/office/powerpoint/2012/main" userId="Anthony Wertz"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5D86"/>
    <a:srgbClr val="930000"/>
    <a:srgbClr val="FFC1C1"/>
    <a:srgbClr val="E1FFF1"/>
    <a:srgbClr val="E1E8FF"/>
    <a:srgbClr val="1E00FE"/>
    <a:srgbClr val="A65628"/>
    <a:srgbClr val="367EB8"/>
    <a:srgbClr val="147E17"/>
    <a:srgbClr val="9900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9" autoAdjust="0"/>
    <p:restoredTop sz="83290" autoAdjust="0"/>
  </p:normalViewPr>
  <p:slideViewPr>
    <p:cSldViewPr snapToGrid="0">
      <p:cViewPr>
        <p:scale>
          <a:sx n="100" d="100"/>
          <a:sy n="100" d="100"/>
        </p:scale>
        <p:origin x="930" y="9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79" d="100"/>
          <a:sy n="79" d="100"/>
        </p:scale>
        <p:origin x="4020"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font" Target="fonts/font7.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rtz, Anthony Tyler" userId="10033FFF90D03E19@LIVE.COM" providerId="AD" clId="Web-{C3C135EB-0474-472F-9ABD-0FBCED58071D}"/>
    <pc:docChg chg="modSld">
      <pc:chgData name="Wertz, Anthony Tyler" userId="10033FFF90D03E19@LIVE.COM" providerId="AD" clId="Web-{C3C135EB-0474-472F-9ABD-0FBCED58071D}" dt="2018-02-23T19:05:47.453" v="29"/>
      <pc:docMkLst>
        <pc:docMk/>
      </pc:docMkLst>
      <pc:sldChg chg="modSp">
        <pc:chgData name="Wertz, Anthony Tyler" userId="10033FFF90D03E19@LIVE.COM" providerId="AD" clId="Web-{C3C135EB-0474-472F-9ABD-0FBCED58071D}" dt="2018-02-23T19:05:47.453" v="29"/>
        <pc:sldMkLst>
          <pc:docMk/>
          <pc:sldMk cId="0" sldId="264"/>
        </pc:sldMkLst>
        <pc:spChg chg="mod">
          <ac:chgData name="Wertz, Anthony Tyler" userId="10033FFF90D03E19@LIVE.COM" providerId="AD" clId="Web-{C3C135EB-0474-472F-9ABD-0FBCED58071D}" dt="2018-02-23T19:05:44.469" v="28"/>
          <ac:spMkLst>
            <pc:docMk/>
            <pc:sldMk cId="0" sldId="264"/>
            <ac:spMk id="10" creationId="{59FF2356-9727-4B71-99F9-918657BC08E7}"/>
          </ac:spMkLst>
        </pc:spChg>
        <pc:spChg chg="mod">
          <ac:chgData name="Wertz, Anthony Tyler" userId="10033FFF90D03E19@LIVE.COM" providerId="AD" clId="Web-{C3C135EB-0474-472F-9ABD-0FBCED58071D}" dt="2018-02-23T19:05:32.734" v="24"/>
          <ac:spMkLst>
            <pc:docMk/>
            <pc:sldMk cId="0" sldId="264"/>
            <ac:spMk id="11" creationId="{068CF3FE-4EB8-4427-9CC6-78B8024CAB66}"/>
          </ac:spMkLst>
        </pc:spChg>
        <pc:picChg chg="mod">
          <ac:chgData name="Wertz, Anthony Tyler" userId="10033FFF90D03E19@LIVE.COM" providerId="AD" clId="Web-{C3C135EB-0474-472F-9ABD-0FBCED58071D}" dt="2018-02-23T19:05:47.453" v="29"/>
          <ac:picMkLst>
            <pc:docMk/>
            <pc:sldMk cId="0" sldId="264"/>
            <ac:picMk id="116" creationId="{00000000-0000-0000-0000-000000000000}"/>
          </ac:picMkLst>
        </pc:picChg>
      </pc:sldChg>
      <pc:sldChg chg="modSp">
        <pc:chgData name="Wertz, Anthony Tyler" userId="10033FFF90D03E19@LIVE.COM" providerId="AD" clId="Web-{C3C135EB-0474-472F-9ABD-0FBCED58071D}" dt="2018-02-23T19:05:42.016" v="27"/>
        <pc:sldMkLst>
          <pc:docMk/>
          <pc:sldMk cId="1656888899" sldId="284"/>
        </pc:sldMkLst>
        <pc:spChg chg="mod">
          <ac:chgData name="Wertz, Anthony Tyler" userId="10033FFF90D03E19@LIVE.COM" providerId="AD" clId="Web-{C3C135EB-0474-472F-9ABD-0FBCED58071D}" dt="2018-02-23T19:05:39.391" v="26"/>
          <ac:spMkLst>
            <pc:docMk/>
            <pc:sldMk cId="1656888899" sldId="284"/>
            <ac:spMk id="10" creationId="{B771C380-AF07-4EC0-B6E5-AC3158B245F3}"/>
          </ac:spMkLst>
        </pc:spChg>
        <pc:spChg chg="mod">
          <ac:chgData name="Wertz, Anthony Tyler" userId="10033FFF90D03E19@LIVE.COM" providerId="AD" clId="Web-{C3C135EB-0474-472F-9ABD-0FBCED58071D}" dt="2018-02-23T19:05:36.734" v="25"/>
          <ac:spMkLst>
            <pc:docMk/>
            <pc:sldMk cId="1656888899" sldId="284"/>
            <ac:spMk id="11" creationId="{5FF0D0B2-BDC9-405B-8448-00A66AC35D89}"/>
          </ac:spMkLst>
        </pc:spChg>
        <pc:picChg chg="mod">
          <ac:chgData name="Wertz, Anthony Tyler" userId="10033FFF90D03E19@LIVE.COM" providerId="AD" clId="Web-{C3C135EB-0474-472F-9ABD-0FBCED58071D}" dt="2018-02-23T19:05:42.016" v="27"/>
          <ac:picMkLst>
            <pc:docMk/>
            <pc:sldMk cId="1656888899" sldId="284"/>
            <ac:picMk id="116" creationId="{00000000-0000-0000-0000-000000000000}"/>
          </ac:picMkLst>
        </pc:picChg>
      </pc:sldChg>
      <pc:sldChg chg="modSp">
        <pc:chgData name="Wertz, Anthony Tyler" userId="10033FFF90D03E19@LIVE.COM" providerId="AD" clId="Web-{C3C135EB-0474-472F-9ABD-0FBCED58071D}" dt="2018-02-23T19:05:30.031" v="23"/>
        <pc:sldMkLst>
          <pc:docMk/>
          <pc:sldMk cId="2388187154" sldId="285"/>
        </pc:sldMkLst>
        <pc:picChg chg="mod">
          <ac:chgData name="Wertz, Anthony Tyler" userId="10033FFF90D03E19@LIVE.COM" providerId="AD" clId="Web-{C3C135EB-0474-472F-9ABD-0FBCED58071D}" dt="2018-02-23T19:05:30.031" v="23"/>
          <ac:picMkLst>
            <pc:docMk/>
            <pc:sldMk cId="2388187154" sldId="285"/>
            <ac:picMk id="116" creationId="{00000000-0000-0000-0000-000000000000}"/>
          </ac:picMkLst>
        </pc:picChg>
      </pc:sldChg>
      <pc:sldChg chg="addSp delSp modSp">
        <pc:chgData name="Wertz, Anthony Tyler" userId="10033FFF90D03E19@LIVE.COM" providerId="AD" clId="Web-{C3C135EB-0474-472F-9ABD-0FBCED58071D}" dt="2018-02-23T19:05:27.453" v="22"/>
        <pc:sldMkLst>
          <pc:docMk/>
          <pc:sldMk cId="3149189354" sldId="287"/>
        </pc:sldMkLst>
        <pc:spChg chg="mod">
          <ac:chgData name="Wertz, Anthony Tyler" userId="10033FFF90D03E19@LIVE.COM" providerId="AD" clId="Web-{C3C135EB-0474-472F-9ABD-0FBCED58071D}" dt="2018-02-23T19:05:24.906" v="21"/>
          <ac:spMkLst>
            <pc:docMk/>
            <pc:sldMk cId="3149189354" sldId="287"/>
            <ac:spMk id="121" creationId="{00000000-0000-0000-0000-000000000000}"/>
          </ac:spMkLst>
        </pc:spChg>
        <pc:picChg chg="add del mod">
          <ac:chgData name="Wertz, Anthony Tyler" userId="10033FFF90D03E19@LIVE.COM" providerId="AD" clId="Web-{C3C135EB-0474-472F-9ABD-0FBCED58071D}" dt="2018-02-23T19:05:27.453" v="22"/>
          <ac:picMkLst>
            <pc:docMk/>
            <pc:sldMk cId="3149189354" sldId="287"/>
            <ac:picMk id="116" creationId="{00000000-0000-0000-0000-000000000000}"/>
          </ac:picMkLst>
        </pc:picChg>
      </pc:sldChg>
    </pc:docChg>
  </pc:docChgLst>
  <pc:docChgLst>
    <pc:chgData name="Wertz, Anthony Tyler" userId="0cb4b037-1d2f-4b41-80d5-fcf2a4bb2108" providerId="ADAL" clId="{F5363E06-1AE1-4582-A9AD-6221AAC23EA5}"/>
    <pc:docChg chg="undo custSel addSld delSld modSld modMainMaster modNotesMaster modHandout">
      <pc:chgData name="Wertz, Anthony Tyler" userId="0cb4b037-1d2f-4b41-80d5-fcf2a4bb2108" providerId="ADAL" clId="{F5363E06-1AE1-4582-A9AD-6221AAC23EA5}" dt="2018-02-23T20:00:00.850" v="4023" actId="20577"/>
      <pc:docMkLst>
        <pc:docMk/>
      </pc:docMkLst>
      <pc:sldChg chg="delCm modNotes">
        <pc:chgData name="Wertz, Anthony Tyler" userId="0cb4b037-1d2f-4b41-80d5-fcf2a4bb2108" providerId="ADAL" clId="{F5363E06-1AE1-4582-A9AD-6221AAC23EA5}" dt="2018-02-22T21:55:14.506" v="920"/>
        <pc:sldMkLst>
          <pc:docMk/>
          <pc:sldMk cId="0" sldId="256"/>
        </pc:sldMkLst>
      </pc:sldChg>
      <pc:sldChg chg="delCm modNotes">
        <pc:chgData name="Wertz, Anthony Tyler" userId="0cb4b037-1d2f-4b41-80d5-fcf2a4bb2108" providerId="ADAL" clId="{F5363E06-1AE1-4582-A9AD-6221AAC23EA5}" dt="2018-02-22T21:55:13.193" v="919"/>
        <pc:sldMkLst>
          <pc:docMk/>
          <pc:sldMk cId="0" sldId="257"/>
        </pc:sldMkLst>
      </pc:sldChg>
      <pc:sldChg chg="addSp modSp del delCm modNotes">
        <pc:chgData name="Wertz, Anthony Tyler" userId="0cb4b037-1d2f-4b41-80d5-fcf2a4bb2108" providerId="ADAL" clId="{F5363E06-1AE1-4582-A9AD-6221AAC23EA5}" dt="2018-02-23T00:01:51.279" v="2252" actId="2696"/>
        <pc:sldMkLst>
          <pc:docMk/>
          <pc:sldMk cId="0" sldId="258"/>
        </pc:sldMkLst>
        <pc:spChg chg="mod">
          <ac:chgData name="Wertz, Anthony Tyler" userId="0cb4b037-1d2f-4b41-80d5-fcf2a4bb2108" providerId="ADAL" clId="{F5363E06-1AE1-4582-A9AD-6221AAC23EA5}" dt="2018-02-22T21:57:59.842" v="922" actId="1076"/>
          <ac:spMkLst>
            <pc:docMk/>
            <pc:sldMk cId="0" sldId="258"/>
            <ac:spMk id="2" creationId="{75365758-6155-46B3-B916-7E90FCE4AB71}"/>
          </ac:spMkLst>
        </pc:spChg>
        <pc:spChg chg="add mod">
          <ac:chgData name="Wertz, Anthony Tyler" userId="0cb4b037-1d2f-4b41-80d5-fcf2a4bb2108" providerId="ADAL" clId="{F5363E06-1AE1-4582-A9AD-6221AAC23EA5}" dt="2018-02-22T22:02:06.046" v="1094" actId="1076"/>
          <ac:spMkLst>
            <pc:docMk/>
            <pc:sldMk cId="0" sldId="258"/>
            <ac:spMk id="5" creationId="{CBE7CF5B-2DA3-4454-AFAE-9F0FD6CBBE0E}"/>
          </ac:spMkLst>
        </pc:spChg>
        <pc:spChg chg="mod">
          <ac:chgData name="Wertz, Anthony Tyler" userId="0cb4b037-1d2f-4b41-80d5-fcf2a4bb2108" providerId="ADAL" clId="{F5363E06-1AE1-4582-A9AD-6221AAC23EA5}" dt="2018-02-22T22:02:01.827" v="1092" actId="2696"/>
          <ac:spMkLst>
            <pc:docMk/>
            <pc:sldMk cId="0" sldId="258"/>
            <ac:spMk id="7" creationId="{47CE06BF-133B-426B-B9DD-07DA97EFF935}"/>
          </ac:spMkLst>
        </pc:spChg>
      </pc:sldChg>
      <pc:sldChg chg="modSp delCm modNotes">
        <pc:chgData name="Wertz, Anthony Tyler" userId="0cb4b037-1d2f-4b41-80d5-fcf2a4bb2108" providerId="ADAL" clId="{F5363E06-1AE1-4582-A9AD-6221AAC23EA5}" dt="2018-02-23T19:44:11.114" v="4001" actId="1036"/>
        <pc:sldMkLst>
          <pc:docMk/>
          <pc:sldMk cId="0" sldId="259"/>
        </pc:sldMkLst>
        <pc:spChg chg="mod">
          <ac:chgData name="Wertz, Anthony Tyler" userId="0cb4b037-1d2f-4b41-80d5-fcf2a4bb2108" providerId="ADAL" clId="{F5363E06-1AE1-4582-A9AD-6221AAC23EA5}" dt="2018-02-23T19:43:46.785" v="3993" actId="1036"/>
          <ac:spMkLst>
            <pc:docMk/>
            <pc:sldMk cId="0" sldId="259"/>
            <ac:spMk id="25" creationId="{2F9A7ECD-9098-4BEC-A6C4-3230B83292D9}"/>
          </ac:spMkLst>
        </pc:spChg>
        <pc:spChg chg="mod">
          <ac:chgData name="Wertz, Anthony Tyler" userId="0cb4b037-1d2f-4b41-80d5-fcf2a4bb2108" providerId="ADAL" clId="{F5363E06-1AE1-4582-A9AD-6221AAC23EA5}" dt="2018-02-23T19:44:11.114" v="4001" actId="1036"/>
          <ac:spMkLst>
            <pc:docMk/>
            <pc:sldMk cId="0" sldId="259"/>
            <ac:spMk id="28" creationId="{17B415C7-B939-4810-83CC-AECB4F1DEE49}"/>
          </ac:spMkLst>
        </pc:spChg>
        <pc:spChg chg="mod">
          <ac:chgData name="Wertz, Anthony Tyler" userId="0cb4b037-1d2f-4b41-80d5-fcf2a4bb2108" providerId="ADAL" clId="{F5363E06-1AE1-4582-A9AD-6221AAC23EA5}" dt="2018-02-22T22:08:17.999" v="1313" actId="20577"/>
          <ac:spMkLst>
            <pc:docMk/>
            <pc:sldMk cId="0" sldId="259"/>
            <ac:spMk id="64" creationId="{00000000-0000-0000-0000-000000000000}"/>
          </ac:spMkLst>
        </pc:spChg>
        <pc:grpChg chg="mod">
          <ac:chgData name="Wertz, Anthony Tyler" userId="0cb4b037-1d2f-4b41-80d5-fcf2a4bb2108" providerId="ADAL" clId="{F5363E06-1AE1-4582-A9AD-6221AAC23EA5}" dt="2018-02-23T19:43:52.457" v="3997" actId="1036"/>
          <ac:grpSpMkLst>
            <pc:docMk/>
            <pc:sldMk cId="0" sldId="259"/>
            <ac:grpSpMk id="14" creationId="{CE05795F-9B24-4385-9DE8-F36D55926D7F}"/>
          </ac:grpSpMkLst>
        </pc:grpChg>
      </pc:sldChg>
      <pc:sldChg chg="modSp delCm modNotes">
        <pc:chgData name="Wertz, Anthony Tyler" userId="0cb4b037-1d2f-4b41-80d5-fcf2a4bb2108" providerId="ADAL" clId="{F5363E06-1AE1-4582-A9AD-6221AAC23EA5}" dt="2018-02-23T19:11:15.989" v="3317" actId="1035"/>
        <pc:sldMkLst>
          <pc:docMk/>
          <pc:sldMk cId="0" sldId="264"/>
        </pc:sldMkLst>
        <pc:spChg chg="mod">
          <ac:chgData name="Wertz, Anthony Tyler" userId="0cb4b037-1d2f-4b41-80d5-fcf2a4bb2108" providerId="ADAL" clId="{F5363E06-1AE1-4582-A9AD-6221AAC23EA5}" dt="2018-02-23T19:11:15.989" v="3317" actId="1035"/>
          <ac:spMkLst>
            <pc:docMk/>
            <pc:sldMk cId="0" sldId="264"/>
            <ac:spMk id="10" creationId="{59FF2356-9727-4B71-99F9-918657BC08E7}"/>
          </ac:spMkLst>
        </pc:spChg>
        <pc:spChg chg="mod">
          <ac:chgData name="Wertz, Anthony Tyler" userId="0cb4b037-1d2f-4b41-80d5-fcf2a4bb2108" providerId="ADAL" clId="{F5363E06-1AE1-4582-A9AD-6221AAC23EA5}" dt="2018-02-23T19:10:46.660" v="3288" actId="14100"/>
          <ac:spMkLst>
            <pc:docMk/>
            <pc:sldMk cId="0" sldId="264"/>
            <ac:spMk id="11" creationId="{068CF3FE-4EB8-4427-9CC6-78B8024CAB66}"/>
          </ac:spMkLst>
        </pc:spChg>
        <pc:spChg chg="mod">
          <ac:chgData name="Wertz, Anthony Tyler" userId="0cb4b037-1d2f-4b41-80d5-fcf2a4bb2108" providerId="ADAL" clId="{F5363E06-1AE1-4582-A9AD-6221AAC23EA5}" dt="2018-02-23T19:08:45.192" v="3276" actId="1037"/>
          <ac:spMkLst>
            <pc:docMk/>
            <pc:sldMk cId="0" sldId="264"/>
            <ac:spMk id="118" creationId="{00000000-0000-0000-0000-000000000000}"/>
          </ac:spMkLst>
        </pc:spChg>
        <pc:spChg chg="mod">
          <ac:chgData name="Wertz, Anthony Tyler" userId="0cb4b037-1d2f-4b41-80d5-fcf2a4bb2108" providerId="ADAL" clId="{F5363E06-1AE1-4582-A9AD-6221AAC23EA5}" dt="2018-02-23T19:08:45.192" v="3276" actId="1037"/>
          <ac:spMkLst>
            <pc:docMk/>
            <pc:sldMk cId="0" sldId="264"/>
            <ac:spMk id="119" creationId="{00000000-0000-0000-0000-000000000000}"/>
          </ac:spMkLst>
        </pc:spChg>
        <pc:spChg chg="mod">
          <ac:chgData name="Wertz, Anthony Tyler" userId="0cb4b037-1d2f-4b41-80d5-fcf2a4bb2108" providerId="ADAL" clId="{F5363E06-1AE1-4582-A9AD-6221AAC23EA5}" dt="2018-02-23T19:08:45.192" v="3276" actId="1037"/>
          <ac:spMkLst>
            <pc:docMk/>
            <pc:sldMk cId="0" sldId="264"/>
            <ac:spMk id="120" creationId="{00000000-0000-0000-0000-000000000000}"/>
          </ac:spMkLst>
        </pc:spChg>
        <pc:spChg chg="mod">
          <ac:chgData name="Wertz, Anthony Tyler" userId="0cb4b037-1d2f-4b41-80d5-fcf2a4bb2108" providerId="ADAL" clId="{F5363E06-1AE1-4582-A9AD-6221AAC23EA5}" dt="2018-02-23T19:08:51.301" v="3279" actId="20577"/>
          <ac:spMkLst>
            <pc:docMk/>
            <pc:sldMk cId="0" sldId="264"/>
            <ac:spMk id="121" creationId="{00000000-0000-0000-0000-000000000000}"/>
          </ac:spMkLst>
        </pc:spChg>
        <pc:spChg chg="mod">
          <ac:chgData name="Wertz, Anthony Tyler" userId="0cb4b037-1d2f-4b41-80d5-fcf2a4bb2108" providerId="ADAL" clId="{F5363E06-1AE1-4582-A9AD-6221AAC23EA5}" dt="2018-02-23T19:11:11.801" v="3306" actId="1035"/>
          <ac:spMkLst>
            <pc:docMk/>
            <pc:sldMk cId="0" sldId="264"/>
            <ac:spMk id="122" creationId="{00000000-0000-0000-0000-000000000000}"/>
          </ac:spMkLst>
        </pc:spChg>
        <pc:picChg chg="mod">
          <ac:chgData name="Wertz, Anthony Tyler" userId="0cb4b037-1d2f-4b41-80d5-fcf2a4bb2108" providerId="ADAL" clId="{F5363E06-1AE1-4582-A9AD-6221AAC23EA5}" dt="2018-02-23T19:10:13.145" v="3281" actId="14826"/>
          <ac:picMkLst>
            <pc:docMk/>
            <pc:sldMk cId="0" sldId="264"/>
            <ac:picMk id="116" creationId="{00000000-0000-0000-0000-000000000000}"/>
          </ac:picMkLst>
        </pc:picChg>
      </pc:sldChg>
      <pc:sldChg chg="modSp delCm modNotes">
        <pc:chgData name="Wertz, Anthony Tyler" userId="0cb4b037-1d2f-4b41-80d5-fcf2a4bb2108" providerId="ADAL" clId="{F5363E06-1AE1-4582-A9AD-6221AAC23EA5}" dt="2018-02-22T21:55:05.756" v="910"/>
        <pc:sldMkLst>
          <pc:docMk/>
          <pc:sldMk cId="0" sldId="265"/>
        </pc:sldMkLst>
        <pc:spChg chg="mod">
          <ac:chgData name="Wertz, Anthony Tyler" userId="0cb4b037-1d2f-4b41-80d5-fcf2a4bb2108" providerId="ADAL" clId="{F5363E06-1AE1-4582-A9AD-6221AAC23EA5}" dt="2018-02-22T16:25:40.066" v="0" actId="947"/>
          <ac:spMkLst>
            <pc:docMk/>
            <pc:sldMk cId="0" sldId="265"/>
            <ac:spMk id="125" creationId="{00000000-0000-0000-0000-000000000000}"/>
          </ac:spMkLst>
        </pc:spChg>
      </pc:sldChg>
      <pc:sldChg chg="delCm modNotes">
        <pc:chgData name="Wertz, Anthony Tyler" userId="0cb4b037-1d2f-4b41-80d5-fcf2a4bb2108" providerId="ADAL" clId="{F5363E06-1AE1-4582-A9AD-6221AAC23EA5}" dt="2018-02-22T21:55:04.068" v="908"/>
        <pc:sldMkLst>
          <pc:docMk/>
          <pc:sldMk cId="0" sldId="267"/>
        </pc:sldMkLst>
      </pc:sldChg>
      <pc:sldChg chg="modSp delCm modNotes">
        <pc:chgData name="Wertz, Anthony Tyler" userId="0cb4b037-1d2f-4b41-80d5-fcf2a4bb2108" providerId="ADAL" clId="{F5363E06-1AE1-4582-A9AD-6221AAC23EA5}" dt="2018-02-22T21:55:03.302" v="907"/>
        <pc:sldMkLst>
          <pc:docMk/>
          <pc:sldMk cId="0" sldId="268"/>
        </pc:sldMkLst>
        <pc:graphicFrameChg chg="mod modGraphic">
          <ac:chgData name="Wertz, Anthony Tyler" userId="0cb4b037-1d2f-4b41-80d5-fcf2a4bb2108" providerId="ADAL" clId="{F5363E06-1AE1-4582-A9AD-6221AAC23EA5}" dt="2018-02-22T16:31:14.722" v="135" actId="114"/>
          <ac:graphicFrameMkLst>
            <pc:docMk/>
            <pc:sldMk cId="0" sldId="268"/>
            <ac:graphicFrameMk id="13" creationId="{A161E0A6-30E5-4495-B7D8-17733DFB0668}"/>
          </ac:graphicFrameMkLst>
        </pc:graphicFrameChg>
      </pc:sldChg>
      <pc:sldChg chg="addSp delSp delCm modNotes">
        <pc:chgData name="Wertz, Anthony Tyler" userId="0cb4b037-1d2f-4b41-80d5-fcf2a4bb2108" providerId="ADAL" clId="{F5363E06-1AE1-4582-A9AD-6221AAC23EA5}" dt="2018-02-22T21:55:02.568" v="906"/>
        <pc:sldMkLst>
          <pc:docMk/>
          <pc:sldMk cId="0" sldId="269"/>
        </pc:sldMkLst>
        <pc:graphicFrameChg chg="del">
          <ac:chgData name="Wertz, Anthony Tyler" userId="0cb4b037-1d2f-4b41-80d5-fcf2a4bb2108" providerId="ADAL" clId="{F5363E06-1AE1-4582-A9AD-6221AAC23EA5}" dt="2018-02-22T16:31:32.581" v="136" actId="478"/>
          <ac:graphicFrameMkLst>
            <pc:docMk/>
            <pc:sldMk cId="0" sldId="269"/>
            <ac:graphicFrameMk id="4" creationId="{11A07B1B-2FC5-4CD4-A213-45044C6BAE97}"/>
          </ac:graphicFrameMkLst>
        </pc:graphicFrameChg>
        <pc:graphicFrameChg chg="add">
          <ac:chgData name="Wertz, Anthony Tyler" userId="0cb4b037-1d2f-4b41-80d5-fcf2a4bb2108" providerId="ADAL" clId="{F5363E06-1AE1-4582-A9AD-6221AAC23EA5}" dt="2018-02-22T16:31:32.878" v="137"/>
          <ac:graphicFrameMkLst>
            <pc:docMk/>
            <pc:sldMk cId="0" sldId="269"/>
            <ac:graphicFrameMk id="9" creationId="{B7484602-8B2B-4AE0-B153-A8C64DBB5663}"/>
          </ac:graphicFrameMkLst>
        </pc:graphicFrameChg>
      </pc:sldChg>
      <pc:sldChg chg="delCm modNotes">
        <pc:chgData name="Wertz, Anthony Tyler" userId="0cb4b037-1d2f-4b41-80d5-fcf2a4bb2108" providerId="ADAL" clId="{F5363E06-1AE1-4582-A9AD-6221AAC23EA5}" dt="2018-02-22T21:55:01.256" v="905"/>
        <pc:sldMkLst>
          <pc:docMk/>
          <pc:sldMk cId="0" sldId="270"/>
        </pc:sldMkLst>
      </pc:sldChg>
      <pc:sldChg chg="delCm modNotes">
        <pc:chgData name="Wertz, Anthony Tyler" userId="0cb4b037-1d2f-4b41-80d5-fcf2a4bb2108" providerId="ADAL" clId="{F5363E06-1AE1-4582-A9AD-6221AAC23EA5}" dt="2018-02-22T21:54:59.427" v="903"/>
        <pc:sldMkLst>
          <pc:docMk/>
          <pc:sldMk cId="0" sldId="272"/>
        </pc:sldMkLst>
      </pc:sldChg>
      <pc:sldChg chg="delSp delCm modNotes">
        <pc:chgData name="Wertz, Anthony Tyler" userId="0cb4b037-1d2f-4b41-80d5-fcf2a4bb2108" providerId="ADAL" clId="{F5363E06-1AE1-4582-A9AD-6221AAC23EA5}" dt="2018-02-22T21:54:58.443" v="902"/>
        <pc:sldMkLst>
          <pc:docMk/>
          <pc:sldMk cId="0" sldId="273"/>
        </pc:sldMkLst>
        <pc:spChg chg="del">
          <ac:chgData name="Wertz, Anthony Tyler" userId="0cb4b037-1d2f-4b41-80d5-fcf2a4bb2108" providerId="ADAL" clId="{F5363E06-1AE1-4582-A9AD-6221AAC23EA5}" dt="2018-02-22T16:37:53.706" v="194" actId="478"/>
          <ac:spMkLst>
            <pc:docMk/>
            <pc:sldMk cId="0" sldId="273"/>
            <ac:spMk id="11" creationId="{8C7097E9-E2E3-41ED-8439-3500C76B98C0}"/>
          </ac:spMkLst>
        </pc:spChg>
      </pc:sldChg>
      <pc:sldChg chg="addSp delSp modSp delCm modNotes">
        <pc:chgData name="Wertz, Anthony Tyler" userId="0cb4b037-1d2f-4b41-80d5-fcf2a4bb2108" providerId="ADAL" clId="{F5363E06-1AE1-4582-A9AD-6221AAC23EA5}" dt="2018-02-23T19:49:22.294" v="4002" actId="14826"/>
        <pc:sldMkLst>
          <pc:docMk/>
          <pc:sldMk cId="0" sldId="274"/>
        </pc:sldMkLst>
        <pc:spChg chg="ord">
          <ac:chgData name="Wertz, Anthony Tyler" userId="0cb4b037-1d2f-4b41-80d5-fcf2a4bb2108" providerId="ADAL" clId="{F5363E06-1AE1-4582-A9AD-6221AAC23EA5}" dt="2018-02-23T19:21:07.317" v="3579" actId="166"/>
          <ac:spMkLst>
            <pc:docMk/>
            <pc:sldMk cId="0" sldId="274"/>
            <ac:spMk id="2" creationId="{28067065-E44A-4A06-8485-F2035B1BAF4A}"/>
          </ac:spMkLst>
        </pc:spChg>
        <pc:spChg chg="add mod">
          <ac:chgData name="Wertz, Anthony Tyler" userId="0cb4b037-1d2f-4b41-80d5-fcf2a4bb2108" providerId="ADAL" clId="{F5363E06-1AE1-4582-A9AD-6221AAC23EA5}" dt="2018-02-22T22:09:49.358" v="1319" actId="14100"/>
          <ac:spMkLst>
            <pc:docMk/>
            <pc:sldMk cId="0" sldId="274"/>
            <ac:spMk id="15" creationId="{4AB15C7F-F98D-44FF-9B04-4FF2B108089D}"/>
          </ac:spMkLst>
        </pc:spChg>
        <pc:spChg chg="del mod">
          <ac:chgData name="Wertz, Anthony Tyler" userId="0cb4b037-1d2f-4b41-80d5-fcf2a4bb2108" providerId="ADAL" clId="{F5363E06-1AE1-4582-A9AD-6221AAC23EA5}" dt="2018-02-22T16:37:47.019" v="193" actId="478"/>
          <ac:spMkLst>
            <pc:docMk/>
            <pc:sldMk cId="0" sldId="274"/>
            <ac:spMk id="16" creationId="{2202EF22-D519-4BAD-88E4-C4917E44E0DA}"/>
          </ac:spMkLst>
        </pc:spChg>
        <pc:spChg chg="add del">
          <ac:chgData name="Wertz, Anthony Tyler" userId="0cb4b037-1d2f-4b41-80d5-fcf2a4bb2108" providerId="ADAL" clId="{F5363E06-1AE1-4582-A9AD-6221AAC23EA5}" dt="2018-02-23T19:17:01.098" v="3455" actId="478"/>
          <ac:spMkLst>
            <pc:docMk/>
            <pc:sldMk cId="0" sldId="274"/>
            <ac:spMk id="17" creationId="{F615F05F-C349-4750-911B-70F997234D24}"/>
          </ac:spMkLst>
        </pc:spChg>
        <pc:spChg chg="add">
          <ac:chgData name="Wertz, Anthony Tyler" userId="0cb4b037-1d2f-4b41-80d5-fcf2a4bb2108" providerId="ADAL" clId="{F5363E06-1AE1-4582-A9AD-6221AAC23EA5}" dt="2018-02-23T19:20:52.707" v="3576"/>
          <ac:spMkLst>
            <pc:docMk/>
            <pc:sldMk cId="0" sldId="274"/>
            <ac:spMk id="18" creationId="{4F3B9274-2BA8-48E2-A0E4-36BF787F0293}"/>
          </ac:spMkLst>
        </pc:spChg>
        <pc:spChg chg="add del">
          <ac:chgData name="Wertz, Anthony Tyler" userId="0cb4b037-1d2f-4b41-80d5-fcf2a4bb2108" providerId="ADAL" clId="{F5363E06-1AE1-4582-A9AD-6221AAC23EA5}" dt="2018-02-22T16:37:07.378" v="190" actId="478"/>
          <ac:spMkLst>
            <pc:docMk/>
            <pc:sldMk cId="0" sldId="274"/>
            <ac:spMk id="216" creationId="{00000000-0000-0000-0000-000000000000}"/>
          </ac:spMkLst>
        </pc:spChg>
        <pc:spChg chg="del">
          <ac:chgData name="Wertz, Anthony Tyler" userId="0cb4b037-1d2f-4b41-80d5-fcf2a4bb2108" providerId="ADAL" clId="{F5363E06-1AE1-4582-A9AD-6221AAC23EA5}" dt="2018-02-23T19:17:03.145" v="3456" actId="478"/>
          <ac:spMkLst>
            <pc:docMk/>
            <pc:sldMk cId="0" sldId="274"/>
            <ac:spMk id="219" creationId="{00000000-0000-0000-0000-000000000000}"/>
          </ac:spMkLst>
        </pc:spChg>
        <pc:spChg chg="del mod">
          <ac:chgData name="Wertz, Anthony Tyler" userId="0cb4b037-1d2f-4b41-80d5-fcf2a4bb2108" providerId="ADAL" clId="{F5363E06-1AE1-4582-A9AD-6221AAC23EA5}" dt="2018-02-23T19:16:58.692" v="3454" actId="478"/>
          <ac:spMkLst>
            <pc:docMk/>
            <pc:sldMk cId="0" sldId="274"/>
            <ac:spMk id="222" creationId="{00000000-0000-0000-0000-000000000000}"/>
          </ac:spMkLst>
        </pc:spChg>
        <pc:spChg chg="mod ord">
          <ac:chgData name="Wertz, Anthony Tyler" userId="0cb4b037-1d2f-4b41-80d5-fcf2a4bb2108" providerId="ADAL" clId="{F5363E06-1AE1-4582-A9AD-6221AAC23EA5}" dt="2018-02-23T19:21:35.317" v="3593" actId="14100"/>
          <ac:spMkLst>
            <pc:docMk/>
            <pc:sldMk cId="0" sldId="274"/>
            <ac:spMk id="223" creationId="{00000000-0000-0000-0000-000000000000}"/>
          </ac:spMkLst>
        </pc:spChg>
        <pc:spChg chg="mod ord">
          <ac:chgData name="Wertz, Anthony Tyler" userId="0cb4b037-1d2f-4b41-80d5-fcf2a4bb2108" providerId="ADAL" clId="{F5363E06-1AE1-4582-A9AD-6221AAC23EA5}" dt="2018-02-23T19:21:15.739" v="3582" actId="14100"/>
          <ac:spMkLst>
            <pc:docMk/>
            <pc:sldMk cId="0" sldId="274"/>
            <ac:spMk id="224" creationId="{00000000-0000-0000-0000-000000000000}"/>
          </ac:spMkLst>
        </pc:spChg>
        <pc:spChg chg="del">
          <ac:chgData name="Wertz, Anthony Tyler" userId="0cb4b037-1d2f-4b41-80d5-fcf2a4bb2108" providerId="ADAL" clId="{F5363E06-1AE1-4582-A9AD-6221AAC23EA5}" dt="2018-02-23T19:21:50.176" v="3594" actId="478"/>
          <ac:spMkLst>
            <pc:docMk/>
            <pc:sldMk cId="0" sldId="274"/>
            <ac:spMk id="225" creationId="{00000000-0000-0000-0000-000000000000}"/>
          </ac:spMkLst>
        </pc:spChg>
        <pc:picChg chg="add mod">
          <ac:chgData name="Wertz, Anthony Tyler" userId="0cb4b037-1d2f-4b41-80d5-fcf2a4bb2108" providerId="ADAL" clId="{F5363E06-1AE1-4582-A9AD-6221AAC23EA5}" dt="2018-02-23T19:49:22.294" v="4002" actId="14826"/>
          <ac:picMkLst>
            <pc:docMk/>
            <pc:sldMk cId="0" sldId="274"/>
            <ac:picMk id="16" creationId="{159B4764-4286-493E-B2EB-501DA52C497C}"/>
          </ac:picMkLst>
        </pc:picChg>
        <pc:picChg chg="del mod">
          <ac:chgData name="Wertz, Anthony Tyler" userId="0cb4b037-1d2f-4b41-80d5-fcf2a4bb2108" providerId="ADAL" clId="{F5363E06-1AE1-4582-A9AD-6221AAC23EA5}" dt="2018-02-23T19:20:49.254" v="3575" actId="478"/>
          <ac:picMkLst>
            <pc:docMk/>
            <pc:sldMk cId="0" sldId="274"/>
            <ac:picMk id="213" creationId="{00000000-0000-0000-0000-000000000000}"/>
          </ac:picMkLst>
        </pc:picChg>
      </pc:sldChg>
      <pc:sldChg chg="addSp delSp modSp delCm modNotes">
        <pc:chgData name="Wertz, Anthony Tyler" userId="0cb4b037-1d2f-4b41-80d5-fcf2a4bb2108" providerId="ADAL" clId="{F5363E06-1AE1-4582-A9AD-6221AAC23EA5}" dt="2018-02-23T19:49:29.185" v="4003" actId="14826"/>
        <pc:sldMkLst>
          <pc:docMk/>
          <pc:sldMk cId="0" sldId="275"/>
        </pc:sldMkLst>
        <pc:spChg chg="ord">
          <ac:chgData name="Wertz, Anthony Tyler" userId="0cb4b037-1d2f-4b41-80d5-fcf2a4bb2108" providerId="ADAL" clId="{F5363E06-1AE1-4582-A9AD-6221AAC23EA5}" dt="2018-02-23T19:19:39.129" v="3558" actId="167"/>
          <ac:spMkLst>
            <pc:docMk/>
            <pc:sldMk cId="0" sldId="275"/>
            <ac:spMk id="2" creationId="{ED3337E1-5C9C-420D-934D-D73AAFFCF214}"/>
          </ac:spMkLst>
        </pc:spChg>
        <pc:spChg chg="add del mod">
          <ac:chgData name="Wertz, Anthony Tyler" userId="0cb4b037-1d2f-4b41-80d5-fcf2a4bb2108" providerId="ADAL" clId="{F5363E06-1AE1-4582-A9AD-6221AAC23EA5}" dt="2018-02-23T19:19:44.973" v="3561" actId="478"/>
          <ac:spMkLst>
            <pc:docMk/>
            <pc:sldMk cId="0" sldId="275"/>
            <ac:spMk id="15" creationId="{F920ADB8-C3D3-4B01-8F6C-7D2C5044B9E4}"/>
          </ac:spMkLst>
        </pc:spChg>
        <pc:spChg chg="add">
          <ac:chgData name="Wertz, Anthony Tyler" userId="0cb4b037-1d2f-4b41-80d5-fcf2a4bb2108" providerId="ADAL" clId="{F5363E06-1AE1-4582-A9AD-6221AAC23EA5}" dt="2018-02-22T22:09:53.952" v="1320"/>
          <ac:spMkLst>
            <pc:docMk/>
            <pc:sldMk cId="0" sldId="275"/>
            <ac:spMk id="16" creationId="{347F92FA-D55B-4EAE-80ED-B1EBD537C7E0}"/>
          </ac:spMkLst>
        </pc:spChg>
        <pc:spChg chg="add">
          <ac:chgData name="Wertz, Anthony Tyler" userId="0cb4b037-1d2f-4b41-80d5-fcf2a4bb2108" providerId="ADAL" clId="{F5363E06-1AE1-4582-A9AD-6221AAC23EA5}" dt="2018-02-23T19:19:53.395" v="3567"/>
          <ac:spMkLst>
            <pc:docMk/>
            <pc:sldMk cId="0" sldId="275"/>
            <ac:spMk id="18" creationId="{E9FEAEDF-A845-420A-8EAD-812DDA70AB3E}"/>
          </ac:spMkLst>
        </pc:spChg>
        <pc:spChg chg="add">
          <ac:chgData name="Wertz, Anthony Tyler" userId="0cb4b037-1d2f-4b41-80d5-fcf2a4bb2108" providerId="ADAL" clId="{F5363E06-1AE1-4582-A9AD-6221AAC23EA5}" dt="2018-02-23T19:22:02.692" v="3595"/>
          <ac:spMkLst>
            <pc:docMk/>
            <pc:sldMk cId="0" sldId="275"/>
            <ac:spMk id="19" creationId="{3FCFDF5C-88BC-4087-8130-F13CD2F65F82}"/>
          </ac:spMkLst>
        </pc:spChg>
        <pc:spChg chg="del">
          <ac:chgData name="Wertz, Anthony Tyler" userId="0cb4b037-1d2f-4b41-80d5-fcf2a4bb2108" providerId="ADAL" clId="{F5363E06-1AE1-4582-A9AD-6221AAC23EA5}" dt="2018-02-22T16:36:58.316" v="186" actId="478"/>
          <ac:spMkLst>
            <pc:docMk/>
            <pc:sldMk cId="0" sldId="275"/>
            <ac:spMk id="230" creationId="{00000000-0000-0000-0000-000000000000}"/>
          </ac:spMkLst>
        </pc:spChg>
        <pc:spChg chg="del">
          <ac:chgData name="Wertz, Anthony Tyler" userId="0cb4b037-1d2f-4b41-80d5-fcf2a4bb2108" providerId="ADAL" clId="{F5363E06-1AE1-4582-A9AD-6221AAC23EA5}" dt="2018-02-23T19:19:51.598" v="3565" actId="478"/>
          <ac:spMkLst>
            <pc:docMk/>
            <pc:sldMk cId="0" sldId="275"/>
            <ac:spMk id="231" creationId="{00000000-0000-0000-0000-000000000000}"/>
          </ac:spMkLst>
        </pc:spChg>
        <pc:spChg chg="del">
          <ac:chgData name="Wertz, Anthony Tyler" userId="0cb4b037-1d2f-4b41-80d5-fcf2a4bb2108" providerId="ADAL" clId="{F5363E06-1AE1-4582-A9AD-6221AAC23EA5}" dt="2018-02-23T19:19:47.020" v="3562" actId="478"/>
          <ac:spMkLst>
            <pc:docMk/>
            <pc:sldMk cId="0" sldId="275"/>
            <ac:spMk id="233" creationId="{00000000-0000-0000-0000-000000000000}"/>
          </ac:spMkLst>
        </pc:spChg>
        <pc:spChg chg="del">
          <ac:chgData name="Wertz, Anthony Tyler" userId="0cb4b037-1d2f-4b41-80d5-fcf2a4bb2108" providerId="ADAL" clId="{F5363E06-1AE1-4582-A9AD-6221AAC23EA5}" dt="2018-02-23T19:19:48.535" v="3563" actId="478"/>
          <ac:spMkLst>
            <pc:docMk/>
            <pc:sldMk cId="0" sldId="275"/>
            <ac:spMk id="234" creationId="{00000000-0000-0000-0000-000000000000}"/>
          </ac:spMkLst>
        </pc:spChg>
        <pc:spChg chg="del">
          <ac:chgData name="Wertz, Anthony Tyler" userId="0cb4b037-1d2f-4b41-80d5-fcf2a4bb2108" providerId="ADAL" clId="{F5363E06-1AE1-4582-A9AD-6221AAC23EA5}" dt="2018-02-23T19:19:50.473" v="3564" actId="478"/>
          <ac:spMkLst>
            <pc:docMk/>
            <pc:sldMk cId="0" sldId="275"/>
            <ac:spMk id="236" creationId="{00000000-0000-0000-0000-000000000000}"/>
          </ac:spMkLst>
        </pc:spChg>
        <pc:spChg chg="del">
          <ac:chgData name="Wertz, Anthony Tyler" userId="0cb4b037-1d2f-4b41-80d5-fcf2a4bb2108" providerId="ADAL" clId="{F5363E06-1AE1-4582-A9AD-6221AAC23EA5}" dt="2018-02-23T19:19:52.410" v="3566" actId="478"/>
          <ac:spMkLst>
            <pc:docMk/>
            <pc:sldMk cId="0" sldId="275"/>
            <ac:spMk id="238" creationId="{00000000-0000-0000-0000-000000000000}"/>
          </ac:spMkLst>
        </pc:spChg>
        <pc:spChg chg="mod ord">
          <ac:chgData name="Wertz, Anthony Tyler" userId="0cb4b037-1d2f-4b41-80d5-fcf2a4bb2108" providerId="ADAL" clId="{F5363E06-1AE1-4582-A9AD-6221AAC23EA5}" dt="2018-02-23T19:20:27.176" v="3573" actId="692"/>
          <ac:spMkLst>
            <pc:docMk/>
            <pc:sldMk cId="0" sldId="275"/>
            <ac:spMk id="239" creationId="{00000000-0000-0000-0000-000000000000}"/>
          </ac:spMkLst>
        </pc:spChg>
        <pc:picChg chg="add mod">
          <ac:chgData name="Wertz, Anthony Tyler" userId="0cb4b037-1d2f-4b41-80d5-fcf2a4bb2108" providerId="ADAL" clId="{F5363E06-1AE1-4582-A9AD-6221AAC23EA5}" dt="2018-02-23T19:49:29.185" v="4003" actId="14826"/>
          <ac:picMkLst>
            <pc:docMk/>
            <pc:sldMk cId="0" sldId="275"/>
            <ac:picMk id="17" creationId="{21A74DBA-2BCF-4B9D-82C5-4A07DFC48BBF}"/>
          </ac:picMkLst>
        </pc:picChg>
        <pc:picChg chg="del">
          <ac:chgData name="Wertz, Anthony Tyler" userId="0cb4b037-1d2f-4b41-80d5-fcf2a4bb2108" providerId="ADAL" clId="{F5363E06-1AE1-4582-A9AD-6221AAC23EA5}" dt="2018-02-23T19:19:41.989" v="3559" actId="478"/>
          <ac:picMkLst>
            <pc:docMk/>
            <pc:sldMk cId="0" sldId="275"/>
            <ac:picMk id="227" creationId="{00000000-0000-0000-0000-000000000000}"/>
          </ac:picMkLst>
        </pc:picChg>
      </pc:sldChg>
      <pc:sldChg chg="delSp modSp delCm modNotes">
        <pc:chgData name="Wertz, Anthony Tyler" userId="0cb4b037-1d2f-4b41-80d5-fcf2a4bb2108" providerId="ADAL" clId="{F5363E06-1AE1-4582-A9AD-6221AAC23EA5}" dt="2018-02-23T19:49:35.201" v="4004" actId="14826"/>
        <pc:sldMkLst>
          <pc:docMk/>
          <pc:sldMk cId="0" sldId="276"/>
        </pc:sldMkLst>
        <pc:spChg chg="ord">
          <ac:chgData name="Wertz, Anthony Tyler" userId="0cb4b037-1d2f-4b41-80d5-fcf2a4bb2108" providerId="ADAL" clId="{F5363E06-1AE1-4582-A9AD-6221AAC23EA5}" dt="2018-02-23T19:17:47.223" v="3458" actId="167"/>
          <ac:spMkLst>
            <pc:docMk/>
            <pc:sldMk cId="0" sldId="276"/>
            <ac:spMk id="242" creationId="{00000000-0000-0000-0000-000000000000}"/>
          </ac:spMkLst>
        </pc:spChg>
        <pc:spChg chg="del mod">
          <ac:chgData name="Wertz, Anthony Tyler" userId="0cb4b037-1d2f-4b41-80d5-fcf2a4bb2108" providerId="ADAL" clId="{F5363E06-1AE1-4582-A9AD-6221AAC23EA5}" dt="2018-02-23T19:18:10.926" v="3482" actId="478"/>
          <ac:spMkLst>
            <pc:docMk/>
            <pc:sldMk cId="0" sldId="276"/>
            <ac:spMk id="243" creationId="{00000000-0000-0000-0000-000000000000}"/>
          </ac:spMkLst>
        </pc:spChg>
        <pc:spChg chg="del">
          <ac:chgData name="Wertz, Anthony Tyler" userId="0cb4b037-1d2f-4b41-80d5-fcf2a4bb2108" providerId="ADAL" clId="{F5363E06-1AE1-4582-A9AD-6221AAC23EA5}" dt="2018-02-23T19:18:17.379" v="3488" actId="478"/>
          <ac:spMkLst>
            <pc:docMk/>
            <pc:sldMk cId="0" sldId="276"/>
            <ac:spMk id="244" creationId="{00000000-0000-0000-0000-000000000000}"/>
          </ac:spMkLst>
        </pc:spChg>
        <pc:spChg chg="del">
          <ac:chgData name="Wertz, Anthony Tyler" userId="0cb4b037-1d2f-4b41-80d5-fcf2a4bb2108" providerId="ADAL" clId="{F5363E06-1AE1-4582-A9AD-6221AAC23EA5}" dt="2018-02-23T19:18:15.223" v="3486" actId="478"/>
          <ac:spMkLst>
            <pc:docMk/>
            <pc:sldMk cId="0" sldId="276"/>
            <ac:spMk id="245" creationId="{00000000-0000-0000-0000-000000000000}"/>
          </ac:spMkLst>
        </pc:spChg>
        <pc:spChg chg="del">
          <ac:chgData name="Wertz, Anthony Tyler" userId="0cb4b037-1d2f-4b41-80d5-fcf2a4bb2108" providerId="ADAL" clId="{F5363E06-1AE1-4582-A9AD-6221AAC23EA5}" dt="2018-02-23T19:18:12.848" v="3484" actId="478"/>
          <ac:spMkLst>
            <pc:docMk/>
            <pc:sldMk cId="0" sldId="276"/>
            <ac:spMk id="246" creationId="{00000000-0000-0000-0000-000000000000}"/>
          </ac:spMkLst>
        </pc:spChg>
        <pc:spChg chg="del">
          <ac:chgData name="Wertz, Anthony Tyler" userId="0cb4b037-1d2f-4b41-80d5-fcf2a4bb2108" providerId="ADAL" clId="{F5363E06-1AE1-4582-A9AD-6221AAC23EA5}" dt="2018-02-23T19:18:12.067" v="3483" actId="478"/>
          <ac:spMkLst>
            <pc:docMk/>
            <pc:sldMk cId="0" sldId="276"/>
            <ac:spMk id="247" creationId="{00000000-0000-0000-0000-000000000000}"/>
          </ac:spMkLst>
        </pc:spChg>
        <pc:spChg chg="del">
          <ac:chgData name="Wertz, Anthony Tyler" userId="0cb4b037-1d2f-4b41-80d5-fcf2a4bb2108" providerId="ADAL" clId="{F5363E06-1AE1-4582-A9AD-6221AAC23EA5}" dt="2018-02-23T19:18:14.223" v="3485" actId="478"/>
          <ac:spMkLst>
            <pc:docMk/>
            <pc:sldMk cId="0" sldId="276"/>
            <ac:spMk id="248" creationId="{00000000-0000-0000-0000-000000000000}"/>
          </ac:spMkLst>
        </pc:spChg>
        <pc:spChg chg="del">
          <ac:chgData name="Wertz, Anthony Tyler" userId="0cb4b037-1d2f-4b41-80d5-fcf2a4bb2108" providerId="ADAL" clId="{F5363E06-1AE1-4582-A9AD-6221AAC23EA5}" dt="2018-02-23T19:18:16.332" v="3487" actId="478"/>
          <ac:spMkLst>
            <pc:docMk/>
            <pc:sldMk cId="0" sldId="276"/>
            <ac:spMk id="249" creationId="{00000000-0000-0000-0000-000000000000}"/>
          </ac:spMkLst>
        </pc:spChg>
        <pc:spChg chg="mod">
          <ac:chgData name="Wertz, Anthony Tyler" userId="0cb4b037-1d2f-4b41-80d5-fcf2a4bb2108" providerId="ADAL" clId="{F5363E06-1AE1-4582-A9AD-6221AAC23EA5}" dt="2018-02-23T19:18:36.676" v="3555" actId="1076"/>
          <ac:spMkLst>
            <pc:docMk/>
            <pc:sldMk cId="0" sldId="276"/>
            <ac:spMk id="250" creationId="{00000000-0000-0000-0000-000000000000}"/>
          </ac:spMkLst>
        </pc:spChg>
        <pc:spChg chg="mod">
          <ac:chgData name="Wertz, Anthony Tyler" userId="0cb4b037-1d2f-4b41-80d5-fcf2a4bb2108" providerId="ADAL" clId="{F5363E06-1AE1-4582-A9AD-6221AAC23EA5}" dt="2018-02-23T19:19:07.551" v="3557" actId="692"/>
          <ac:spMkLst>
            <pc:docMk/>
            <pc:sldMk cId="0" sldId="276"/>
            <ac:spMk id="251" creationId="{00000000-0000-0000-0000-000000000000}"/>
          </ac:spMkLst>
        </pc:spChg>
        <pc:picChg chg="mod">
          <ac:chgData name="Wertz, Anthony Tyler" userId="0cb4b037-1d2f-4b41-80d5-fcf2a4bb2108" providerId="ADAL" clId="{F5363E06-1AE1-4582-A9AD-6221AAC23EA5}" dt="2018-02-23T19:49:35.201" v="4004" actId="14826"/>
          <ac:picMkLst>
            <pc:docMk/>
            <pc:sldMk cId="0" sldId="276"/>
            <ac:picMk id="240" creationId="{00000000-0000-0000-0000-000000000000}"/>
          </ac:picMkLst>
        </pc:picChg>
      </pc:sldChg>
      <pc:sldChg chg="addSp delSp modSp delCm modNotes">
        <pc:chgData name="Wertz, Anthony Tyler" userId="0cb4b037-1d2f-4b41-80d5-fcf2a4bb2108" providerId="ADAL" clId="{F5363E06-1AE1-4582-A9AD-6221AAC23EA5}" dt="2018-02-23T19:49:49.154" v="4005" actId="14826"/>
        <pc:sldMkLst>
          <pc:docMk/>
          <pc:sldMk cId="0" sldId="279"/>
        </pc:sldMkLst>
        <pc:spChg chg="del">
          <ac:chgData name="Wertz, Anthony Tyler" userId="0cb4b037-1d2f-4b41-80d5-fcf2a4bb2108" providerId="ADAL" clId="{F5363E06-1AE1-4582-A9AD-6221AAC23EA5}" dt="2018-02-22T21:51:50.224" v="852" actId="478"/>
          <ac:spMkLst>
            <pc:docMk/>
            <pc:sldMk cId="0" sldId="279"/>
            <ac:spMk id="269" creationId="{00000000-0000-0000-0000-000000000000}"/>
          </ac:spMkLst>
        </pc:spChg>
        <pc:spChg chg="del">
          <ac:chgData name="Wertz, Anthony Tyler" userId="0cb4b037-1d2f-4b41-80d5-fcf2a4bb2108" providerId="ADAL" clId="{F5363E06-1AE1-4582-A9AD-6221AAC23EA5}" dt="2018-02-22T21:51:51.802" v="853" actId="478"/>
          <ac:spMkLst>
            <pc:docMk/>
            <pc:sldMk cId="0" sldId="279"/>
            <ac:spMk id="270" creationId="{00000000-0000-0000-0000-000000000000}"/>
          </ac:spMkLst>
        </pc:spChg>
        <pc:spChg chg="add del">
          <ac:chgData name="Wertz, Anthony Tyler" userId="0cb4b037-1d2f-4b41-80d5-fcf2a4bb2108" providerId="ADAL" clId="{F5363E06-1AE1-4582-A9AD-6221AAC23EA5}" dt="2018-02-22T22:13:35.686" v="1321" actId="478"/>
          <ac:spMkLst>
            <pc:docMk/>
            <pc:sldMk cId="0" sldId="279"/>
            <ac:spMk id="272" creationId="{00000000-0000-0000-0000-000000000000}"/>
          </ac:spMkLst>
        </pc:spChg>
        <pc:spChg chg="del">
          <ac:chgData name="Wertz, Anthony Tyler" userId="0cb4b037-1d2f-4b41-80d5-fcf2a4bb2108" providerId="ADAL" clId="{F5363E06-1AE1-4582-A9AD-6221AAC23EA5}" dt="2018-02-22T21:33:42.084" v="846" actId="478"/>
          <ac:spMkLst>
            <pc:docMk/>
            <pc:sldMk cId="0" sldId="279"/>
            <ac:spMk id="273" creationId="{00000000-0000-0000-0000-000000000000}"/>
          </ac:spMkLst>
        </pc:spChg>
        <pc:spChg chg="del">
          <ac:chgData name="Wertz, Anthony Tyler" userId="0cb4b037-1d2f-4b41-80d5-fcf2a4bb2108" providerId="ADAL" clId="{F5363E06-1AE1-4582-A9AD-6221AAC23EA5}" dt="2018-02-22T21:51:54.537" v="855" actId="478"/>
          <ac:spMkLst>
            <pc:docMk/>
            <pc:sldMk cId="0" sldId="279"/>
            <ac:spMk id="274" creationId="{00000000-0000-0000-0000-000000000000}"/>
          </ac:spMkLst>
        </pc:spChg>
        <pc:spChg chg="del">
          <ac:chgData name="Wertz, Anthony Tyler" userId="0cb4b037-1d2f-4b41-80d5-fcf2a4bb2108" providerId="ADAL" clId="{F5363E06-1AE1-4582-A9AD-6221AAC23EA5}" dt="2018-02-22T21:51:52.615" v="854" actId="478"/>
          <ac:spMkLst>
            <pc:docMk/>
            <pc:sldMk cId="0" sldId="279"/>
            <ac:spMk id="275" creationId="{00000000-0000-0000-0000-000000000000}"/>
          </ac:spMkLst>
        </pc:spChg>
        <pc:picChg chg="mod">
          <ac:chgData name="Wertz, Anthony Tyler" userId="0cb4b037-1d2f-4b41-80d5-fcf2a4bb2108" providerId="ADAL" clId="{F5363E06-1AE1-4582-A9AD-6221AAC23EA5}" dt="2018-02-23T19:49:49.154" v="4005" actId="14826"/>
          <ac:picMkLst>
            <pc:docMk/>
            <pc:sldMk cId="0" sldId="279"/>
            <ac:picMk id="268" creationId="{00000000-0000-0000-0000-000000000000}"/>
          </ac:picMkLst>
        </pc:picChg>
      </pc:sldChg>
      <pc:sldChg chg="del delCm modNotes">
        <pc:chgData name="Wertz, Anthony Tyler" userId="0cb4b037-1d2f-4b41-80d5-fcf2a4bb2108" providerId="ADAL" clId="{F5363E06-1AE1-4582-A9AD-6221AAC23EA5}" dt="2018-02-23T19:11:35.160" v="3321" actId="2696"/>
        <pc:sldMkLst>
          <pc:docMk/>
          <pc:sldMk cId="1656888899" sldId="284"/>
        </pc:sldMkLst>
      </pc:sldChg>
      <pc:sldChg chg="del delCm modNotes">
        <pc:chgData name="Wertz, Anthony Tyler" userId="0cb4b037-1d2f-4b41-80d5-fcf2a4bb2108" providerId="ADAL" clId="{F5363E06-1AE1-4582-A9AD-6221AAC23EA5}" dt="2018-02-23T19:11:35.160" v="3322" actId="2696"/>
        <pc:sldMkLst>
          <pc:docMk/>
          <pc:sldMk cId="2388187154" sldId="285"/>
        </pc:sldMkLst>
      </pc:sldChg>
      <pc:sldChg chg="del delCm modNotes">
        <pc:chgData name="Wertz, Anthony Tyler" userId="0cb4b037-1d2f-4b41-80d5-fcf2a4bb2108" providerId="ADAL" clId="{F5363E06-1AE1-4582-A9AD-6221AAC23EA5}" dt="2018-02-23T19:11:35.176" v="3323" actId="2696"/>
        <pc:sldMkLst>
          <pc:docMk/>
          <pc:sldMk cId="4189491255" sldId="286"/>
        </pc:sldMkLst>
      </pc:sldChg>
      <pc:sldChg chg="del delCm modNotes">
        <pc:chgData name="Wertz, Anthony Tyler" userId="0cb4b037-1d2f-4b41-80d5-fcf2a4bb2108" providerId="ADAL" clId="{F5363E06-1AE1-4582-A9AD-6221AAC23EA5}" dt="2018-02-23T19:11:35.192" v="3324" actId="2696"/>
        <pc:sldMkLst>
          <pc:docMk/>
          <pc:sldMk cId="3149189354" sldId="287"/>
        </pc:sldMkLst>
      </pc:sldChg>
      <pc:sldChg chg="delCm modNotes">
        <pc:chgData name="Wertz, Anthony Tyler" userId="0cb4b037-1d2f-4b41-80d5-fcf2a4bb2108" providerId="ADAL" clId="{F5363E06-1AE1-4582-A9AD-6221AAC23EA5}" dt="2018-02-22T21:55:04.881" v="909"/>
        <pc:sldMkLst>
          <pc:docMk/>
          <pc:sldMk cId="3199785927" sldId="291"/>
        </pc:sldMkLst>
      </pc:sldChg>
      <pc:sldChg chg="addSp delSp modSp del delCm modNotes">
        <pc:chgData name="Wertz, Anthony Tyler" userId="0cb4b037-1d2f-4b41-80d5-fcf2a4bb2108" providerId="ADAL" clId="{F5363E06-1AE1-4582-A9AD-6221AAC23EA5}" dt="2018-02-23T19:30:44.989" v="3823" actId="2696"/>
        <pc:sldMkLst>
          <pc:docMk/>
          <pc:sldMk cId="2273479550" sldId="294"/>
        </pc:sldMkLst>
        <pc:spChg chg="mod">
          <ac:chgData name="Wertz, Anthony Tyler" userId="0cb4b037-1d2f-4b41-80d5-fcf2a4bb2108" providerId="ADAL" clId="{F5363E06-1AE1-4582-A9AD-6221AAC23EA5}" dt="2018-02-23T19:30:39.067" v="3822" actId="20577"/>
          <ac:spMkLst>
            <pc:docMk/>
            <pc:sldMk cId="2273479550" sldId="294"/>
            <ac:spMk id="2" creationId="{6BAE92D5-CB50-4C7A-A5D2-34A6937563D3}"/>
          </ac:spMkLst>
        </pc:spChg>
        <pc:spChg chg="del mod">
          <ac:chgData name="Wertz, Anthony Tyler" userId="0cb4b037-1d2f-4b41-80d5-fcf2a4bb2108" providerId="ADAL" clId="{F5363E06-1AE1-4582-A9AD-6221AAC23EA5}" dt="2018-02-22T16:44:51.628" v="203" actId="478"/>
          <ac:spMkLst>
            <pc:docMk/>
            <pc:sldMk cId="2273479550" sldId="294"/>
            <ac:spMk id="5" creationId="{0859CD75-11AA-418B-A2F3-C6429C2EF971}"/>
          </ac:spMkLst>
        </pc:spChg>
        <pc:spChg chg="add mod ord">
          <ac:chgData name="Wertz, Anthony Tyler" userId="0cb4b037-1d2f-4b41-80d5-fcf2a4bb2108" providerId="ADAL" clId="{F5363E06-1AE1-4582-A9AD-6221AAC23EA5}" dt="2018-02-23T00:18:14.116" v="3059" actId="1035"/>
          <ac:spMkLst>
            <pc:docMk/>
            <pc:sldMk cId="2273479550" sldId="294"/>
            <ac:spMk id="5" creationId="{58EAB602-E757-41E9-8F9C-1B7EBBECA173}"/>
          </ac:spMkLst>
        </pc:spChg>
        <pc:spChg chg="add del mod">
          <ac:chgData name="Wertz, Anthony Tyler" userId="0cb4b037-1d2f-4b41-80d5-fcf2a4bb2108" providerId="ADAL" clId="{F5363E06-1AE1-4582-A9AD-6221AAC23EA5}" dt="2018-02-23T00:14:37.920" v="2860" actId="478"/>
          <ac:spMkLst>
            <pc:docMk/>
            <pc:sldMk cId="2273479550" sldId="294"/>
            <ac:spMk id="6" creationId="{1B7F6012-FBAC-435A-ADC1-C2FA57DC8DB3}"/>
          </ac:spMkLst>
        </pc:spChg>
        <pc:spChg chg="add mod">
          <ac:chgData name="Wertz, Anthony Tyler" userId="0cb4b037-1d2f-4b41-80d5-fcf2a4bb2108" providerId="ADAL" clId="{F5363E06-1AE1-4582-A9AD-6221AAC23EA5}" dt="2018-02-23T00:18:56.976" v="3069" actId="1035"/>
          <ac:spMkLst>
            <pc:docMk/>
            <pc:sldMk cId="2273479550" sldId="294"/>
            <ac:spMk id="7" creationId="{620FE96B-5663-456F-BC8D-81983B8D4174}"/>
          </ac:spMkLst>
        </pc:spChg>
      </pc:sldChg>
      <pc:sldChg chg="delCm modNotes">
        <pc:chgData name="Wertz, Anthony Tyler" userId="0cb4b037-1d2f-4b41-80d5-fcf2a4bb2108" providerId="ADAL" clId="{F5363E06-1AE1-4582-A9AD-6221AAC23EA5}" dt="2018-02-22T21:55:00.396" v="904"/>
        <pc:sldMkLst>
          <pc:docMk/>
          <pc:sldMk cId="1210825286" sldId="295"/>
        </pc:sldMkLst>
      </pc:sldChg>
      <pc:sldChg chg="delSp modSp add del delCm modNotes">
        <pc:chgData name="Wertz, Anthony Tyler" userId="0cb4b037-1d2f-4b41-80d5-fcf2a4bb2108" providerId="ADAL" clId="{F5363E06-1AE1-4582-A9AD-6221AAC23EA5}" dt="2018-02-23T19:50:20.591" v="4009" actId="14826"/>
        <pc:sldMkLst>
          <pc:docMk/>
          <pc:sldMk cId="3265674156" sldId="296"/>
        </pc:sldMkLst>
        <pc:spChg chg="del">
          <ac:chgData name="Wertz, Anthony Tyler" userId="0cb4b037-1d2f-4b41-80d5-fcf2a4bb2108" providerId="ADAL" clId="{F5363E06-1AE1-4582-A9AD-6221AAC23EA5}" dt="2018-02-22T21:51:19.271" v="847" actId="478"/>
          <ac:spMkLst>
            <pc:docMk/>
            <pc:sldMk cId="3265674156" sldId="296"/>
            <ac:spMk id="269" creationId="{00000000-0000-0000-0000-000000000000}"/>
          </ac:spMkLst>
        </pc:spChg>
        <pc:spChg chg="del">
          <ac:chgData name="Wertz, Anthony Tyler" userId="0cb4b037-1d2f-4b41-80d5-fcf2a4bb2108" providerId="ADAL" clId="{F5363E06-1AE1-4582-A9AD-6221AAC23EA5}" dt="2018-02-22T21:51:21.271" v="848" actId="478"/>
          <ac:spMkLst>
            <pc:docMk/>
            <pc:sldMk cId="3265674156" sldId="296"/>
            <ac:spMk id="270" creationId="{00000000-0000-0000-0000-000000000000}"/>
          </ac:spMkLst>
        </pc:spChg>
        <pc:picChg chg="mod">
          <ac:chgData name="Wertz, Anthony Tyler" userId="0cb4b037-1d2f-4b41-80d5-fcf2a4bb2108" providerId="ADAL" clId="{F5363E06-1AE1-4582-A9AD-6221AAC23EA5}" dt="2018-02-23T19:50:20.591" v="4009" actId="14826"/>
          <ac:picMkLst>
            <pc:docMk/>
            <pc:sldMk cId="3265674156" sldId="296"/>
            <ac:picMk id="268" creationId="{00000000-0000-0000-0000-000000000000}"/>
          </ac:picMkLst>
        </pc:picChg>
      </pc:sldChg>
      <pc:sldChg chg="delSp modSp delCm modNotes">
        <pc:chgData name="Wertz, Anthony Tyler" userId="0cb4b037-1d2f-4b41-80d5-fcf2a4bb2108" providerId="ADAL" clId="{F5363E06-1AE1-4582-A9AD-6221AAC23EA5}" dt="2018-02-23T19:50:25.951" v="4010" actId="14826"/>
        <pc:sldMkLst>
          <pc:docMk/>
          <pc:sldMk cId="2824019444" sldId="297"/>
        </pc:sldMkLst>
        <pc:spChg chg="mod">
          <ac:chgData name="Wertz, Anthony Tyler" userId="0cb4b037-1d2f-4b41-80d5-fcf2a4bb2108" providerId="ADAL" clId="{F5363E06-1AE1-4582-A9AD-6221AAC23EA5}" dt="2018-02-22T23:46:47.908" v="1371" actId="20577"/>
          <ac:spMkLst>
            <pc:docMk/>
            <pc:sldMk cId="2824019444" sldId="297"/>
            <ac:spMk id="267" creationId="{00000000-0000-0000-0000-000000000000}"/>
          </ac:spMkLst>
        </pc:spChg>
        <pc:spChg chg="del">
          <ac:chgData name="Wertz, Anthony Tyler" userId="0cb4b037-1d2f-4b41-80d5-fcf2a4bb2108" providerId="ADAL" clId="{F5363E06-1AE1-4582-A9AD-6221AAC23EA5}" dt="2018-02-22T21:53:18.615" v="881" actId="478"/>
          <ac:spMkLst>
            <pc:docMk/>
            <pc:sldMk cId="2824019444" sldId="297"/>
            <ac:spMk id="269" creationId="{00000000-0000-0000-0000-000000000000}"/>
          </ac:spMkLst>
        </pc:spChg>
        <pc:spChg chg="del">
          <ac:chgData name="Wertz, Anthony Tyler" userId="0cb4b037-1d2f-4b41-80d5-fcf2a4bb2108" providerId="ADAL" clId="{F5363E06-1AE1-4582-A9AD-6221AAC23EA5}" dt="2018-02-22T21:53:20.552" v="882" actId="478"/>
          <ac:spMkLst>
            <pc:docMk/>
            <pc:sldMk cId="2824019444" sldId="297"/>
            <ac:spMk id="270" creationId="{00000000-0000-0000-0000-000000000000}"/>
          </ac:spMkLst>
        </pc:spChg>
        <pc:picChg chg="mod">
          <ac:chgData name="Wertz, Anthony Tyler" userId="0cb4b037-1d2f-4b41-80d5-fcf2a4bb2108" providerId="ADAL" clId="{F5363E06-1AE1-4582-A9AD-6221AAC23EA5}" dt="2018-02-23T19:50:25.951" v="4010" actId="14826"/>
          <ac:picMkLst>
            <pc:docMk/>
            <pc:sldMk cId="2824019444" sldId="297"/>
            <ac:picMk id="268" creationId="{00000000-0000-0000-0000-000000000000}"/>
          </ac:picMkLst>
        </pc:picChg>
      </pc:sldChg>
      <pc:sldChg chg="addSp delSp modSp delCm modNotes">
        <pc:chgData name="Wertz, Anthony Tyler" userId="0cb4b037-1d2f-4b41-80d5-fcf2a4bb2108" providerId="ADAL" clId="{F5363E06-1AE1-4582-A9AD-6221AAC23EA5}" dt="2018-02-23T19:50:30.669" v="4011" actId="14826"/>
        <pc:sldMkLst>
          <pc:docMk/>
          <pc:sldMk cId="2418640868" sldId="298"/>
        </pc:sldMkLst>
        <pc:spChg chg="mod">
          <ac:chgData name="Wertz, Anthony Tyler" userId="0cb4b037-1d2f-4b41-80d5-fcf2a4bb2108" providerId="ADAL" clId="{F5363E06-1AE1-4582-A9AD-6221AAC23EA5}" dt="2018-02-23T19:29:15.926" v="3813" actId="20577"/>
          <ac:spMkLst>
            <pc:docMk/>
            <pc:sldMk cId="2418640868" sldId="298"/>
            <ac:spMk id="267" creationId="{00000000-0000-0000-0000-000000000000}"/>
          </ac:spMkLst>
        </pc:spChg>
        <pc:spChg chg="add del">
          <ac:chgData name="Wertz, Anthony Tyler" userId="0cb4b037-1d2f-4b41-80d5-fcf2a4bb2108" providerId="ADAL" clId="{F5363E06-1AE1-4582-A9AD-6221AAC23EA5}" dt="2018-02-22T21:53:28.177" v="884" actId="478"/>
          <ac:spMkLst>
            <pc:docMk/>
            <pc:sldMk cId="2418640868" sldId="298"/>
            <ac:spMk id="269" creationId="{00000000-0000-0000-0000-000000000000}"/>
          </ac:spMkLst>
        </pc:spChg>
        <pc:spChg chg="add del">
          <ac:chgData name="Wertz, Anthony Tyler" userId="0cb4b037-1d2f-4b41-80d5-fcf2a4bb2108" providerId="ADAL" clId="{F5363E06-1AE1-4582-A9AD-6221AAC23EA5}" dt="2018-02-22T21:53:30.412" v="885" actId="478"/>
          <ac:spMkLst>
            <pc:docMk/>
            <pc:sldMk cId="2418640868" sldId="298"/>
            <ac:spMk id="270" creationId="{00000000-0000-0000-0000-000000000000}"/>
          </ac:spMkLst>
        </pc:spChg>
        <pc:picChg chg="mod">
          <ac:chgData name="Wertz, Anthony Tyler" userId="0cb4b037-1d2f-4b41-80d5-fcf2a4bb2108" providerId="ADAL" clId="{F5363E06-1AE1-4582-A9AD-6221AAC23EA5}" dt="2018-02-23T19:50:30.669" v="4011" actId="14826"/>
          <ac:picMkLst>
            <pc:docMk/>
            <pc:sldMk cId="2418640868" sldId="298"/>
            <ac:picMk id="268" creationId="{00000000-0000-0000-0000-000000000000}"/>
          </ac:picMkLst>
        </pc:picChg>
      </pc:sldChg>
      <pc:sldChg chg="addSp delSp modSp delCm modNotes">
        <pc:chgData name="Wertz, Anthony Tyler" userId="0cb4b037-1d2f-4b41-80d5-fcf2a4bb2108" providerId="ADAL" clId="{F5363E06-1AE1-4582-A9AD-6221AAC23EA5}" dt="2018-02-23T19:50:35.872" v="4012" actId="14826"/>
        <pc:sldMkLst>
          <pc:docMk/>
          <pc:sldMk cId="1487093278" sldId="299"/>
        </pc:sldMkLst>
        <pc:spChg chg="add del">
          <ac:chgData name="Wertz, Anthony Tyler" userId="0cb4b037-1d2f-4b41-80d5-fcf2a4bb2108" providerId="ADAL" clId="{F5363E06-1AE1-4582-A9AD-6221AAC23EA5}" dt="2018-02-22T21:53:40.099" v="887" actId="478"/>
          <ac:spMkLst>
            <pc:docMk/>
            <pc:sldMk cId="1487093278" sldId="299"/>
            <ac:spMk id="269" creationId="{00000000-0000-0000-0000-000000000000}"/>
          </ac:spMkLst>
        </pc:spChg>
        <pc:spChg chg="add del">
          <ac:chgData name="Wertz, Anthony Tyler" userId="0cb4b037-1d2f-4b41-80d5-fcf2a4bb2108" providerId="ADAL" clId="{F5363E06-1AE1-4582-A9AD-6221AAC23EA5}" dt="2018-02-22T21:53:42.099" v="888" actId="478"/>
          <ac:spMkLst>
            <pc:docMk/>
            <pc:sldMk cId="1487093278" sldId="299"/>
            <ac:spMk id="270" creationId="{00000000-0000-0000-0000-000000000000}"/>
          </ac:spMkLst>
        </pc:spChg>
        <pc:picChg chg="mod">
          <ac:chgData name="Wertz, Anthony Tyler" userId="0cb4b037-1d2f-4b41-80d5-fcf2a4bb2108" providerId="ADAL" clId="{F5363E06-1AE1-4582-A9AD-6221AAC23EA5}" dt="2018-02-23T19:50:35.872" v="4012" actId="14826"/>
          <ac:picMkLst>
            <pc:docMk/>
            <pc:sldMk cId="1487093278" sldId="299"/>
            <ac:picMk id="268" creationId="{00000000-0000-0000-0000-000000000000}"/>
          </ac:picMkLst>
        </pc:picChg>
      </pc:sldChg>
      <pc:sldChg chg="addSp delSp modSp delCm modNotes">
        <pc:chgData name="Wertz, Anthony Tyler" userId="0cb4b037-1d2f-4b41-80d5-fcf2a4bb2108" providerId="ADAL" clId="{F5363E06-1AE1-4582-A9AD-6221AAC23EA5}" dt="2018-02-23T20:00:00.850" v="4023" actId="20577"/>
        <pc:sldMkLst>
          <pc:docMk/>
          <pc:sldMk cId="4151956583" sldId="300"/>
        </pc:sldMkLst>
        <pc:spChg chg="mod">
          <ac:chgData name="Wertz, Anthony Tyler" userId="0cb4b037-1d2f-4b41-80d5-fcf2a4bb2108" providerId="ADAL" clId="{F5363E06-1AE1-4582-A9AD-6221AAC23EA5}" dt="2018-02-23T20:00:00.850" v="4023" actId="20577"/>
          <ac:spMkLst>
            <pc:docMk/>
            <pc:sldMk cId="4151956583" sldId="300"/>
            <ac:spMk id="2" creationId="{3C5CA340-3EDC-4DF0-85D1-82416933915C}"/>
          </ac:spMkLst>
        </pc:spChg>
        <pc:spChg chg="mod">
          <ac:chgData name="Wertz, Anthony Tyler" userId="0cb4b037-1d2f-4b41-80d5-fcf2a4bb2108" providerId="ADAL" clId="{F5363E06-1AE1-4582-A9AD-6221AAC23EA5}" dt="2018-02-23T19:59:41.287" v="4020" actId="20577"/>
          <ac:spMkLst>
            <pc:docMk/>
            <pc:sldMk cId="4151956583" sldId="300"/>
            <ac:spMk id="267" creationId="{00000000-0000-0000-0000-000000000000}"/>
          </ac:spMkLst>
        </pc:spChg>
        <pc:spChg chg="add del">
          <ac:chgData name="Wertz, Anthony Tyler" userId="0cb4b037-1d2f-4b41-80d5-fcf2a4bb2108" providerId="ADAL" clId="{F5363E06-1AE1-4582-A9AD-6221AAC23EA5}" dt="2018-02-22T21:53:50.021" v="890" actId="478"/>
          <ac:spMkLst>
            <pc:docMk/>
            <pc:sldMk cId="4151956583" sldId="300"/>
            <ac:spMk id="269" creationId="{00000000-0000-0000-0000-000000000000}"/>
          </ac:spMkLst>
        </pc:spChg>
        <pc:spChg chg="add del">
          <ac:chgData name="Wertz, Anthony Tyler" userId="0cb4b037-1d2f-4b41-80d5-fcf2a4bb2108" providerId="ADAL" clId="{F5363E06-1AE1-4582-A9AD-6221AAC23EA5}" dt="2018-02-22T21:53:52.052" v="891" actId="478"/>
          <ac:spMkLst>
            <pc:docMk/>
            <pc:sldMk cId="4151956583" sldId="300"/>
            <ac:spMk id="270" creationId="{00000000-0000-0000-0000-000000000000}"/>
          </ac:spMkLst>
        </pc:spChg>
        <pc:picChg chg="mod">
          <ac:chgData name="Wertz, Anthony Tyler" userId="0cb4b037-1d2f-4b41-80d5-fcf2a4bb2108" providerId="ADAL" clId="{F5363E06-1AE1-4582-A9AD-6221AAC23EA5}" dt="2018-02-23T19:50:40.560" v="4013" actId="14826"/>
          <ac:picMkLst>
            <pc:docMk/>
            <pc:sldMk cId="4151956583" sldId="300"/>
            <ac:picMk id="268" creationId="{00000000-0000-0000-0000-000000000000}"/>
          </ac:picMkLst>
        </pc:picChg>
      </pc:sldChg>
      <pc:sldChg chg="modSp add del delCm">
        <pc:chgData name="Wertz, Anthony Tyler" userId="0cb4b037-1d2f-4b41-80d5-fcf2a4bb2108" providerId="ADAL" clId="{F5363E06-1AE1-4582-A9AD-6221AAC23EA5}" dt="2018-02-23T00:01:52.326" v="2253" actId="2696"/>
        <pc:sldMkLst>
          <pc:docMk/>
          <pc:sldMk cId="3707229081" sldId="301"/>
        </pc:sldMkLst>
        <pc:spChg chg="mod">
          <ac:chgData name="Wertz, Anthony Tyler" userId="0cb4b037-1d2f-4b41-80d5-fcf2a4bb2108" providerId="ADAL" clId="{F5363E06-1AE1-4582-A9AD-6221AAC23EA5}" dt="2018-02-23T00:01:13.482" v="2238" actId="27636"/>
          <ac:spMkLst>
            <pc:docMk/>
            <pc:sldMk cId="3707229081" sldId="301"/>
            <ac:spMk id="7" creationId="{47CE06BF-133B-426B-B9DD-07DA97EFF935}"/>
          </ac:spMkLst>
        </pc:spChg>
      </pc:sldChg>
      <pc:sldChg chg="addSp modSp add">
        <pc:chgData name="Wertz, Anthony Tyler" userId="0cb4b037-1d2f-4b41-80d5-fcf2a4bb2108" providerId="ADAL" clId="{F5363E06-1AE1-4582-A9AD-6221AAC23EA5}" dt="2018-02-23T19:50:03.935" v="4006" actId="14826"/>
        <pc:sldMkLst>
          <pc:docMk/>
          <pc:sldMk cId="4056770086" sldId="302"/>
        </pc:sldMkLst>
        <pc:spChg chg="add mod">
          <ac:chgData name="Wertz, Anthony Tyler" userId="0cb4b037-1d2f-4b41-80d5-fcf2a4bb2108" providerId="ADAL" clId="{F5363E06-1AE1-4582-A9AD-6221AAC23EA5}" dt="2018-02-23T19:26:28.801" v="3774" actId="20577"/>
          <ac:spMkLst>
            <pc:docMk/>
            <pc:sldMk cId="4056770086" sldId="302"/>
            <ac:spMk id="2" creationId="{0D721A58-31B2-4744-B002-C6FB0D80DC84}"/>
          </ac:spMkLst>
        </pc:spChg>
        <pc:spChg chg="mod">
          <ac:chgData name="Wertz, Anthony Tyler" userId="0cb4b037-1d2f-4b41-80d5-fcf2a4bb2108" providerId="ADAL" clId="{F5363E06-1AE1-4582-A9AD-6221AAC23EA5}" dt="2018-02-22T23:55:48.342" v="1960" actId="20577"/>
          <ac:spMkLst>
            <pc:docMk/>
            <pc:sldMk cId="4056770086" sldId="302"/>
            <ac:spMk id="267" creationId="{00000000-0000-0000-0000-000000000000}"/>
          </ac:spMkLst>
        </pc:spChg>
        <pc:picChg chg="mod">
          <ac:chgData name="Wertz, Anthony Tyler" userId="0cb4b037-1d2f-4b41-80d5-fcf2a4bb2108" providerId="ADAL" clId="{F5363E06-1AE1-4582-A9AD-6221AAC23EA5}" dt="2018-02-23T19:50:03.935" v="4006" actId="14826"/>
          <ac:picMkLst>
            <pc:docMk/>
            <pc:sldMk cId="4056770086" sldId="302"/>
            <ac:picMk id="268" creationId="{00000000-0000-0000-0000-000000000000}"/>
          </ac:picMkLst>
        </pc:picChg>
        <pc:cxnChg chg="add mod">
          <ac:chgData name="Wertz, Anthony Tyler" userId="0cb4b037-1d2f-4b41-80d5-fcf2a4bb2108" providerId="ADAL" clId="{F5363E06-1AE1-4582-A9AD-6221AAC23EA5}" dt="2018-02-22T23:50:37.830" v="1618" actId="208"/>
          <ac:cxnSpMkLst>
            <pc:docMk/>
            <pc:sldMk cId="4056770086" sldId="302"/>
            <ac:cxnSpMk id="4" creationId="{530CB9A2-34FC-4B2B-88C2-02A390CDFF13}"/>
          </ac:cxnSpMkLst>
        </pc:cxnChg>
      </pc:sldChg>
      <pc:sldChg chg="addSp modSp add">
        <pc:chgData name="Wertz, Anthony Tyler" userId="0cb4b037-1d2f-4b41-80d5-fcf2a4bb2108" providerId="ADAL" clId="{F5363E06-1AE1-4582-A9AD-6221AAC23EA5}" dt="2018-02-23T19:50:10.560" v="4007" actId="14826"/>
        <pc:sldMkLst>
          <pc:docMk/>
          <pc:sldMk cId="2049786351" sldId="303"/>
        </pc:sldMkLst>
        <pc:spChg chg="add mod">
          <ac:chgData name="Wertz, Anthony Tyler" userId="0cb4b037-1d2f-4b41-80d5-fcf2a4bb2108" providerId="ADAL" clId="{F5363E06-1AE1-4582-A9AD-6221AAC23EA5}" dt="2018-02-23T19:26:47.129" v="3780" actId="20577"/>
          <ac:spMkLst>
            <pc:docMk/>
            <pc:sldMk cId="2049786351" sldId="303"/>
            <ac:spMk id="5" creationId="{EF9DD151-1A00-4A6D-8B59-2F4C6C692039}"/>
          </ac:spMkLst>
        </pc:spChg>
        <pc:spChg chg="mod">
          <ac:chgData name="Wertz, Anthony Tyler" userId="0cb4b037-1d2f-4b41-80d5-fcf2a4bb2108" providerId="ADAL" clId="{F5363E06-1AE1-4582-A9AD-6221AAC23EA5}" dt="2018-02-22T23:55:35.857" v="1937" actId="20577"/>
          <ac:spMkLst>
            <pc:docMk/>
            <pc:sldMk cId="2049786351" sldId="303"/>
            <ac:spMk id="267" creationId="{00000000-0000-0000-0000-000000000000}"/>
          </ac:spMkLst>
        </pc:spChg>
        <pc:picChg chg="mod">
          <ac:chgData name="Wertz, Anthony Tyler" userId="0cb4b037-1d2f-4b41-80d5-fcf2a4bb2108" providerId="ADAL" clId="{F5363E06-1AE1-4582-A9AD-6221AAC23EA5}" dt="2018-02-23T19:50:10.560" v="4007" actId="14826"/>
          <ac:picMkLst>
            <pc:docMk/>
            <pc:sldMk cId="2049786351" sldId="303"/>
            <ac:picMk id="268" creationId="{00000000-0000-0000-0000-000000000000}"/>
          </ac:picMkLst>
        </pc:picChg>
        <pc:cxnChg chg="add mod">
          <ac:chgData name="Wertz, Anthony Tyler" userId="0cb4b037-1d2f-4b41-80d5-fcf2a4bb2108" providerId="ADAL" clId="{F5363E06-1AE1-4582-A9AD-6221AAC23EA5}" dt="2018-02-23T19:26:59.067" v="3781" actId="14100"/>
          <ac:cxnSpMkLst>
            <pc:docMk/>
            <pc:sldMk cId="2049786351" sldId="303"/>
            <ac:cxnSpMk id="6" creationId="{2ECC6006-E780-4577-BA05-51F16517AD66}"/>
          </ac:cxnSpMkLst>
        </pc:cxnChg>
      </pc:sldChg>
      <pc:sldChg chg="addSp modSp add">
        <pc:chgData name="Wertz, Anthony Tyler" userId="0cb4b037-1d2f-4b41-80d5-fcf2a4bb2108" providerId="ADAL" clId="{F5363E06-1AE1-4582-A9AD-6221AAC23EA5}" dt="2018-02-23T19:50:15.779" v="4008" actId="14826"/>
        <pc:sldMkLst>
          <pc:docMk/>
          <pc:sldMk cId="3833943145" sldId="304"/>
        </pc:sldMkLst>
        <pc:spChg chg="add mod">
          <ac:chgData name="Wertz, Anthony Tyler" userId="0cb4b037-1d2f-4b41-80d5-fcf2a4bb2108" providerId="ADAL" clId="{F5363E06-1AE1-4582-A9AD-6221AAC23EA5}" dt="2018-02-22T23:54:23.967" v="1892" actId="20577"/>
          <ac:spMkLst>
            <pc:docMk/>
            <pc:sldMk cId="3833943145" sldId="304"/>
            <ac:spMk id="5" creationId="{72DA4A34-4261-4325-ACCB-97809D71BD08}"/>
          </ac:spMkLst>
        </pc:spChg>
        <pc:spChg chg="mod">
          <ac:chgData name="Wertz, Anthony Tyler" userId="0cb4b037-1d2f-4b41-80d5-fcf2a4bb2108" providerId="ADAL" clId="{F5363E06-1AE1-4582-A9AD-6221AAC23EA5}" dt="2018-02-22T23:56:36.826" v="2044" actId="20577"/>
          <ac:spMkLst>
            <pc:docMk/>
            <pc:sldMk cId="3833943145" sldId="304"/>
            <ac:spMk id="267" creationId="{00000000-0000-0000-0000-000000000000}"/>
          </ac:spMkLst>
        </pc:spChg>
        <pc:picChg chg="mod">
          <ac:chgData name="Wertz, Anthony Tyler" userId="0cb4b037-1d2f-4b41-80d5-fcf2a4bb2108" providerId="ADAL" clId="{F5363E06-1AE1-4582-A9AD-6221AAC23EA5}" dt="2018-02-23T19:50:15.779" v="4008" actId="14826"/>
          <ac:picMkLst>
            <pc:docMk/>
            <pc:sldMk cId="3833943145" sldId="304"/>
            <ac:picMk id="268" creationId="{00000000-0000-0000-0000-000000000000}"/>
          </ac:picMkLst>
        </pc:picChg>
      </pc:sldChg>
      <pc:sldChg chg="addSp modSp add">
        <pc:chgData name="Wertz, Anthony Tyler" userId="0cb4b037-1d2f-4b41-80d5-fcf2a4bb2108" providerId="ADAL" clId="{F5363E06-1AE1-4582-A9AD-6221AAC23EA5}" dt="2018-02-23T00:05:45.529" v="2345" actId="14100"/>
        <pc:sldMkLst>
          <pc:docMk/>
          <pc:sldMk cId="402502592" sldId="305"/>
        </pc:sldMkLst>
        <pc:spChg chg="add mod">
          <ac:chgData name="Wertz, Anthony Tyler" userId="0cb4b037-1d2f-4b41-80d5-fcf2a4bb2108" providerId="ADAL" clId="{F5363E06-1AE1-4582-A9AD-6221AAC23EA5}" dt="2018-02-23T00:05:45.529" v="2345" actId="14100"/>
          <ac:spMkLst>
            <pc:docMk/>
            <pc:sldMk cId="402502592" sldId="305"/>
            <ac:spMk id="4" creationId="{F6908745-B2F5-417C-A88F-D8B04A013E7C}"/>
          </ac:spMkLst>
        </pc:spChg>
        <pc:spChg chg="mod">
          <ac:chgData name="Wertz, Anthony Tyler" userId="0cb4b037-1d2f-4b41-80d5-fcf2a4bb2108" providerId="ADAL" clId="{F5363E06-1AE1-4582-A9AD-6221AAC23EA5}" dt="2018-02-23T00:01:40.529" v="2251" actId="20577"/>
          <ac:spMkLst>
            <pc:docMk/>
            <pc:sldMk cId="402502592" sldId="305"/>
            <ac:spMk id="45" creationId="{00000000-0000-0000-0000-000000000000}"/>
          </ac:spMkLst>
        </pc:spChg>
        <pc:spChg chg="mod">
          <ac:chgData name="Wertz, Anthony Tyler" userId="0cb4b037-1d2f-4b41-80d5-fcf2a4bb2108" providerId="ADAL" clId="{F5363E06-1AE1-4582-A9AD-6221AAC23EA5}" dt="2018-02-23T00:05:08.092" v="2341" actId="2711"/>
          <ac:spMkLst>
            <pc:docMk/>
            <pc:sldMk cId="402502592" sldId="305"/>
            <ac:spMk id="46" creationId="{00000000-0000-0000-0000-000000000000}"/>
          </ac:spMkLst>
        </pc:spChg>
      </pc:sldChg>
      <pc:sldChg chg="add">
        <pc:chgData name="Wertz, Anthony Tyler" userId="0cb4b037-1d2f-4b41-80d5-fcf2a4bb2108" providerId="ADAL" clId="{F5363E06-1AE1-4582-A9AD-6221AAC23EA5}" dt="2018-02-23T00:05:33.826" v="2342"/>
        <pc:sldMkLst>
          <pc:docMk/>
          <pc:sldMk cId="1528648400" sldId="306"/>
        </pc:sldMkLst>
      </pc:sldChg>
      <pc:sldChg chg="addSp delSp modSp add del">
        <pc:chgData name="Wertz, Anthony Tyler" userId="0cb4b037-1d2f-4b41-80d5-fcf2a4bb2108" providerId="ADAL" clId="{F5363E06-1AE1-4582-A9AD-6221AAC23EA5}" dt="2018-02-23T19:30:45.020" v="3824" actId="2696"/>
        <pc:sldMkLst>
          <pc:docMk/>
          <pc:sldMk cId="1219504347" sldId="307"/>
        </pc:sldMkLst>
        <pc:spChg chg="mod">
          <ac:chgData name="Wertz, Anthony Tyler" userId="0cb4b037-1d2f-4b41-80d5-fcf2a4bb2108" providerId="ADAL" clId="{F5363E06-1AE1-4582-A9AD-6221AAC23EA5}" dt="2018-02-23T00:23:54.866" v="3228"/>
          <ac:spMkLst>
            <pc:docMk/>
            <pc:sldMk cId="1219504347" sldId="307"/>
            <ac:spMk id="2" creationId="{6BAE92D5-CB50-4C7A-A5D2-34A6937563D3}"/>
          </ac:spMkLst>
        </pc:spChg>
        <pc:spChg chg="del">
          <ac:chgData name="Wertz, Anthony Tyler" userId="0cb4b037-1d2f-4b41-80d5-fcf2a4bb2108" providerId="ADAL" clId="{F5363E06-1AE1-4582-A9AD-6221AAC23EA5}" dt="2018-02-23T00:19:53.929" v="3144" actId="478"/>
          <ac:spMkLst>
            <pc:docMk/>
            <pc:sldMk cId="1219504347" sldId="307"/>
            <ac:spMk id="5" creationId="{58EAB602-E757-41E9-8F9C-1B7EBBECA173}"/>
          </ac:spMkLst>
        </pc:spChg>
        <pc:spChg chg="add mod ord">
          <ac:chgData name="Wertz, Anthony Tyler" userId="0cb4b037-1d2f-4b41-80d5-fcf2a4bb2108" providerId="ADAL" clId="{F5363E06-1AE1-4582-A9AD-6221AAC23EA5}" dt="2018-02-23T00:21:48.491" v="3216"/>
          <ac:spMkLst>
            <pc:docMk/>
            <pc:sldMk cId="1219504347" sldId="307"/>
            <ac:spMk id="6" creationId="{418FAE1D-1AA6-49A8-B5FD-06D52B1673EE}"/>
          </ac:spMkLst>
        </pc:spChg>
        <pc:spChg chg="mod">
          <ac:chgData name="Wertz, Anthony Tyler" userId="0cb4b037-1d2f-4b41-80d5-fcf2a4bb2108" providerId="ADAL" clId="{F5363E06-1AE1-4582-A9AD-6221AAC23EA5}" dt="2018-02-23T00:19:18.085" v="3073" actId="14100"/>
          <ac:spMkLst>
            <pc:docMk/>
            <pc:sldMk cId="1219504347" sldId="307"/>
            <ac:spMk id="7" creationId="{620FE96B-5663-456F-BC8D-81983B8D4174}"/>
          </ac:spMkLst>
        </pc:spChg>
        <pc:spChg chg="add ord">
          <ac:chgData name="Wertz, Anthony Tyler" userId="0cb4b037-1d2f-4b41-80d5-fcf2a4bb2108" providerId="ADAL" clId="{F5363E06-1AE1-4582-A9AD-6221AAC23EA5}" dt="2018-02-23T00:23:52.054" v="3227" actId="167"/>
          <ac:spMkLst>
            <pc:docMk/>
            <pc:sldMk cId="1219504347" sldId="307"/>
            <ac:spMk id="8" creationId="{C813117A-6C23-486B-A1A5-A81B659DDBB7}"/>
          </ac:spMkLst>
        </pc:spChg>
      </pc:sldChg>
      <pc:sldChg chg="add del">
        <pc:chgData name="Wertz, Anthony Tyler" userId="0cb4b037-1d2f-4b41-80d5-fcf2a4bb2108" providerId="ADAL" clId="{F5363E06-1AE1-4582-A9AD-6221AAC23EA5}" dt="2018-02-23T00:19:01.944" v="3070" actId="2696"/>
        <pc:sldMkLst>
          <pc:docMk/>
          <pc:sldMk cId="2058361138" sldId="307"/>
        </pc:sldMkLst>
      </pc:sldChg>
      <pc:sldChg chg="addSp delSp modSp add">
        <pc:chgData name="Wertz, Anthony Tyler" userId="0cb4b037-1d2f-4b41-80d5-fcf2a4bb2108" providerId="ADAL" clId="{F5363E06-1AE1-4582-A9AD-6221AAC23EA5}" dt="2018-02-23T19:38:45.614" v="3983" actId="20577"/>
        <pc:sldMkLst>
          <pc:docMk/>
          <pc:sldMk cId="1603349147" sldId="308"/>
        </pc:sldMkLst>
        <pc:spChg chg="add del mod ord topLvl">
          <ac:chgData name="Wertz, Anthony Tyler" userId="0cb4b037-1d2f-4b41-80d5-fcf2a4bb2108" providerId="ADAL" clId="{F5363E06-1AE1-4582-A9AD-6221AAC23EA5}" dt="2018-02-23T19:38:01.864" v="3969" actId="1076"/>
          <ac:spMkLst>
            <pc:docMk/>
            <pc:sldMk cId="1603349147" sldId="308"/>
            <ac:spMk id="2" creationId="{6BAE92D5-CB50-4C7A-A5D2-34A6937563D3}"/>
          </ac:spMkLst>
        </pc:spChg>
        <pc:spChg chg="mod topLvl">
          <ac:chgData name="Wertz, Anthony Tyler" userId="0cb4b037-1d2f-4b41-80d5-fcf2a4bb2108" providerId="ADAL" clId="{F5363E06-1AE1-4582-A9AD-6221AAC23EA5}" dt="2018-02-23T19:38:01.864" v="3969" actId="1076"/>
          <ac:spMkLst>
            <pc:docMk/>
            <pc:sldMk cId="1603349147" sldId="308"/>
            <ac:spMk id="5" creationId="{58EAB602-E757-41E9-8F9C-1B7EBBECA173}"/>
          </ac:spMkLst>
        </pc:spChg>
        <pc:spChg chg="add del">
          <ac:chgData name="Wertz, Anthony Tyler" userId="0cb4b037-1d2f-4b41-80d5-fcf2a4bb2108" providerId="ADAL" clId="{F5363E06-1AE1-4582-A9AD-6221AAC23EA5}" dt="2018-02-23T00:20:18.866" v="3149"/>
          <ac:spMkLst>
            <pc:docMk/>
            <pc:sldMk cId="1603349147" sldId="308"/>
            <ac:spMk id="6" creationId="{37275987-AE68-4465-A20B-DD8BD9711DDF}"/>
          </ac:spMkLst>
        </pc:spChg>
        <pc:spChg chg="add mod topLvl">
          <ac:chgData name="Wertz, Anthony Tyler" userId="0cb4b037-1d2f-4b41-80d5-fcf2a4bb2108" providerId="ADAL" clId="{F5363E06-1AE1-4582-A9AD-6221AAC23EA5}" dt="2018-02-23T19:38:01.864" v="3969" actId="1076"/>
          <ac:spMkLst>
            <pc:docMk/>
            <pc:sldMk cId="1603349147" sldId="308"/>
            <ac:spMk id="7" creationId="{3DEB79DA-BD2F-4894-A4FF-E19682387A90}"/>
          </ac:spMkLst>
        </pc:spChg>
        <pc:spChg chg="del">
          <ac:chgData name="Wertz, Anthony Tyler" userId="0cb4b037-1d2f-4b41-80d5-fcf2a4bb2108" providerId="ADAL" clId="{F5363E06-1AE1-4582-A9AD-6221AAC23EA5}" dt="2018-02-23T00:20:11.007" v="3147" actId="478"/>
          <ac:spMkLst>
            <pc:docMk/>
            <pc:sldMk cId="1603349147" sldId="308"/>
            <ac:spMk id="7" creationId="{620FE96B-5663-456F-BC8D-81983B8D4174}"/>
          </ac:spMkLst>
        </pc:spChg>
        <pc:spChg chg="add mod ord topLvl">
          <ac:chgData name="Wertz, Anthony Tyler" userId="0cb4b037-1d2f-4b41-80d5-fcf2a4bb2108" providerId="ADAL" clId="{F5363E06-1AE1-4582-A9AD-6221AAC23EA5}" dt="2018-02-23T19:38:45.614" v="3983" actId="20577"/>
          <ac:spMkLst>
            <pc:docMk/>
            <pc:sldMk cId="1603349147" sldId="308"/>
            <ac:spMk id="8" creationId="{E813B48C-CEDB-4A20-AEFD-CA094E633EEC}"/>
          </ac:spMkLst>
        </pc:spChg>
        <pc:spChg chg="add mod ord topLvl">
          <ac:chgData name="Wertz, Anthony Tyler" userId="0cb4b037-1d2f-4b41-80d5-fcf2a4bb2108" providerId="ADAL" clId="{F5363E06-1AE1-4582-A9AD-6221AAC23EA5}" dt="2018-02-23T19:38:01.864" v="3969" actId="1076"/>
          <ac:spMkLst>
            <pc:docMk/>
            <pc:sldMk cId="1603349147" sldId="308"/>
            <ac:spMk id="9" creationId="{A3EA2802-6651-4946-A7D1-38BC3AB5ABA2}"/>
          </ac:spMkLst>
        </pc:spChg>
        <pc:spChg chg="add mod topLvl">
          <ac:chgData name="Wertz, Anthony Tyler" userId="0cb4b037-1d2f-4b41-80d5-fcf2a4bb2108" providerId="ADAL" clId="{F5363E06-1AE1-4582-A9AD-6221AAC23EA5}" dt="2018-02-23T19:38:01.864" v="3969" actId="1076"/>
          <ac:spMkLst>
            <pc:docMk/>
            <pc:sldMk cId="1603349147" sldId="308"/>
            <ac:spMk id="10" creationId="{ED131F1D-3ED5-4871-9F6C-448C2A16D73D}"/>
          </ac:spMkLst>
        </pc:spChg>
        <pc:spChg chg="add del mod">
          <ac:chgData name="Wertz, Anthony Tyler" userId="0cb4b037-1d2f-4b41-80d5-fcf2a4bb2108" providerId="ADAL" clId="{F5363E06-1AE1-4582-A9AD-6221AAC23EA5}" dt="2018-02-23T19:37:05.942" v="3959"/>
          <ac:spMkLst>
            <pc:docMk/>
            <pc:sldMk cId="1603349147" sldId="308"/>
            <ac:spMk id="12" creationId="{090EB9CD-CEA8-441B-9C06-5A1195984768}"/>
          </ac:spMkLst>
        </pc:spChg>
        <pc:spChg chg="add mod">
          <ac:chgData name="Wertz, Anthony Tyler" userId="0cb4b037-1d2f-4b41-80d5-fcf2a4bb2108" providerId="ADAL" clId="{F5363E06-1AE1-4582-A9AD-6221AAC23EA5}" dt="2018-02-23T19:38:20.520" v="3972" actId="14100"/>
          <ac:spMkLst>
            <pc:docMk/>
            <pc:sldMk cId="1603349147" sldId="308"/>
            <ac:spMk id="13" creationId="{378D0621-61E1-429F-BF36-C3CFD14A7996}"/>
          </ac:spMkLst>
        </pc:spChg>
        <pc:spChg chg="mod">
          <ac:chgData name="Wertz, Anthony Tyler" userId="0cb4b037-1d2f-4b41-80d5-fcf2a4bb2108" providerId="ADAL" clId="{F5363E06-1AE1-4582-A9AD-6221AAC23EA5}" dt="2018-02-23T19:35:04.239" v="3916" actId="1076"/>
          <ac:spMkLst>
            <pc:docMk/>
            <pc:sldMk cId="1603349147" sldId="308"/>
            <ac:spMk id="288" creationId="{00000000-0000-0000-0000-000000000000}"/>
          </ac:spMkLst>
        </pc:spChg>
        <pc:grpChg chg="add del mod">
          <ac:chgData name="Wertz, Anthony Tyler" userId="0cb4b037-1d2f-4b41-80d5-fcf2a4bb2108" providerId="ADAL" clId="{F5363E06-1AE1-4582-A9AD-6221AAC23EA5}" dt="2018-02-23T19:37:40.692" v="3967" actId="165"/>
          <ac:grpSpMkLst>
            <pc:docMk/>
            <pc:sldMk cId="1603349147" sldId="308"/>
            <ac:grpSpMk id="3" creationId="{E5C93BF2-BCE1-486F-8C2A-A7F9A2252FF5}"/>
          </ac:grpSpMkLst>
        </pc:grpChg>
        <pc:grpChg chg="add del mod">
          <ac:chgData name="Wertz, Anthony Tyler" userId="0cb4b037-1d2f-4b41-80d5-fcf2a4bb2108" providerId="ADAL" clId="{F5363E06-1AE1-4582-A9AD-6221AAC23EA5}" dt="2018-02-23T19:37:34.910" v="3966" actId="165"/>
          <ac:grpSpMkLst>
            <pc:docMk/>
            <pc:sldMk cId="1603349147" sldId="308"/>
            <ac:grpSpMk id="4" creationId="{521F32A5-8CA5-47AB-850E-FA101980B7C5}"/>
          </ac:grpSpMkLst>
        </pc:grpChg>
        <pc:grpChg chg="add del mod">
          <ac:chgData name="Wertz, Anthony Tyler" userId="0cb4b037-1d2f-4b41-80d5-fcf2a4bb2108" providerId="ADAL" clId="{F5363E06-1AE1-4582-A9AD-6221AAC23EA5}" dt="2018-02-23T19:37:26.395" v="3965" actId="165"/>
          <ac:grpSpMkLst>
            <pc:docMk/>
            <pc:sldMk cId="1603349147" sldId="308"/>
            <ac:grpSpMk id="6" creationId="{AC9E9EE4-651D-4EC7-8575-AB50C28CD0E9}"/>
          </ac:grpSpMkLst>
        </pc:grpChg>
      </pc:sldChg>
      <pc:sldChg chg="addSp modSp add del">
        <pc:chgData name="Wertz, Anthony Tyler" userId="0cb4b037-1d2f-4b41-80d5-fcf2a4bb2108" providerId="ADAL" clId="{F5363E06-1AE1-4582-A9AD-6221AAC23EA5}" dt="2018-02-23T00:23:42.585" v="3225" actId="2696"/>
        <pc:sldMkLst>
          <pc:docMk/>
          <pc:sldMk cId="1191499413" sldId="309"/>
        </pc:sldMkLst>
        <pc:spChg chg="mod">
          <ac:chgData name="Wertz, Anthony Tyler" userId="0cb4b037-1d2f-4b41-80d5-fcf2a4bb2108" providerId="ADAL" clId="{F5363E06-1AE1-4582-A9AD-6221AAC23EA5}" dt="2018-02-23T00:23:09.366" v="3224" actId="2696"/>
          <ac:spMkLst>
            <pc:docMk/>
            <pc:sldMk cId="1191499413" sldId="309"/>
            <ac:spMk id="2" creationId="{6BAE92D5-CB50-4C7A-A5D2-34A6937563D3}"/>
          </ac:spMkLst>
        </pc:spChg>
        <pc:spChg chg="add ord">
          <ac:chgData name="Wertz, Anthony Tyler" userId="0cb4b037-1d2f-4b41-80d5-fcf2a4bb2108" providerId="ADAL" clId="{F5363E06-1AE1-4582-A9AD-6221AAC23EA5}" dt="2018-02-23T00:22:45.460" v="3220" actId="167"/>
          <ac:spMkLst>
            <pc:docMk/>
            <pc:sldMk cId="1191499413" sldId="309"/>
            <ac:spMk id="6" creationId="{1B08324D-FE26-49E2-BA19-160F6B3A93EB}"/>
          </ac:spMkLst>
        </pc:spChg>
        <pc:spChg chg="add ord">
          <ac:chgData name="Wertz, Anthony Tyler" userId="0cb4b037-1d2f-4b41-80d5-fcf2a4bb2108" providerId="ADAL" clId="{F5363E06-1AE1-4582-A9AD-6221AAC23EA5}" dt="2018-02-23T00:22:54.491" v="3222" actId="167"/>
          <ac:spMkLst>
            <pc:docMk/>
            <pc:sldMk cId="1191499413" sldId="309"/>
            <ac:spMk id="7" creationId="{E75B01CB-46F7-4BA7-898E-3D405FAE2953}"/>
          </ac:spMkLst>
        </pc:spChg>
      </pc:sldChg>
      <pc:sldChg chg="addSp delSp modSp add del">
        <pc:chgData name="Wertz, Anthony Tyler" userId="0cb4b037-1d2f-4b41-80d5-fcf2a4bb2108" providerId="ADAL" clId="{F5363E06-1AE1-4582-A9AD-6221AAC23EA5}" dt="2018-02-23T19:08:24.723" v="3253" actId="2696"/>
        <pc:sldMkLst>
          <pc:docMk/>
          <pc:sldMk cId="2162162353" sldId="309"/>
        </pc:sldMkLst>
        <pc:spChg chg="add del mod">
          <ac:chgData name="Wertz, Anthony Tyler" userId="0cb4b037-1d2f-4b41-80d5-fcf2a4bb2108" providerId="ADAL" clId="{F5363E06-1AE1-4582-A9AD-6221AAC23EA5}" dt="2018-02-23T19:08:19.457" v="3251"/>
          <ac:spMkLst>
            <pc:docMk/>
            <pc:sldMk cId="2162162353" sldId="309"/>
            <ac:spMk id="2" creationId="{F2F51197-E4A5-4100-8881-70D454BBED92}"/>
          </ac:spMkLst>
        </pc:spChg>
        <pc:spChg chg="add del mod">
          <ac:chgData name="Wertz, Anthony Tyler" userId="0cb4b037-1d2f-4b41-80d5-fcf2a4bb2108" providerId="ADAL" clId="{F5363E06-1AE1-4582-A9AD-6221AAC23EA5}" dt="2018-02-23T19:08:19.457" v="3251"/>
          <ac:spMkLst>
            <pc:docMk/>
            <pc:sldMk cId="2162162353" sldId="309"/>
            <ac:spMk id="3" creationId="{D6FF8793-E7E1-4134-B4B0-14D9728022E0}"/>
          </ac:spMkLst>
        </pc:spChg>
        <pc:spChg chg="add del">
          <ac:chgData name="Wertz, Anthony Tyler" userId="0cb4b037-1d2f-4b41-80d5-fcf2a4bb2108" providerId="ADAL" clId="{F5363E06-1AE1-4582-A9AD-6221AAC23EA5}" dt="2018-02-23T19:08:21.379" v="3252" actId="478"/>
          <ac:spMkLst>
            <pc:docMk/>
            <pc:sldMk cId="2162162353" sldId="309"/>
            <ac:spMk id="10" creationId="{59FF2356-9727-4B71-99F9-918657BC08E7}"/>
          </ac:spMkLst>
        </pc:spChg>
        <pc:spChg chg="add del">
          <ac:chgData name="Wertz, Anthony Tyler" userId="0cb4b037-1d2f-4b41-80d5-fcf2a4bb2108" providerId="ADAL" clId="{F5363E06-1AE1-4582-A9AD-6221AAC23EA5}" dt="2018-02-23T19:08:21.379" v="3252" actId="478"/>
          <ac:spMkLst>
            <pc:docMk/>
            <pc:sldMk cId="2162162353" sldId="309"/>
            <ac:spMk id="11" creationId="{068CF3FE-4EB8-4427-9CC6-78B8024CAB66}"/>
          </ac:spMkLst>
        </pc:spChg>
        <pc:spChg chg="add del">
          <ac:chgData name="Wertz, Anthony Tyler" userId="0cb4b037-1d2f-4b41-80d5-fcf2a4bb2108" providerId="ADAL" clId="{F5363E06-1AE1-4582-A9AD-6221AAC23EA5}" dt="2018-02-23T19:08:21.379" v="3252" actId="478"/>
          <ac:spMkLst>
            <pc:docMk/>
            <pc:sldMk cId="2162162353" sldId="309"/>
            <ac:spMk id="118" creationId="{00000000-0000-0000-0000-000000000000}"/>
          </ac:spMkLst>
        </pc:spChg>
        <pc:spChg chg="add del">
          <ac:chgData name="Wertz, Anthony Tyler" userId="0cb4b037-1d2f-4b41-80d5-fcf2a4bb2108" providerId="ADAL" clId="{F5363E06-1AE1-4582-A9AD-6221AAC23EA5}" dt="2018-02-23T19:08:21.379" v="3252" actId="478"/>
          <ac:spMkLst>
            <pc:docMk/>
            <pc:sldMk cId="2162162353" sldId="309"/>
            <ac:spMk id="119" creationId="{00000000-0000-0000-0000-000000000000}"/>
          </ac:spMkLst>
        </pc:spChg>
        <pc:spChg chg="add del">
          <ac:chgData name="Wertz, Anthony Tyler" userId="0cb4b037-1d2f-4b41-80d5-fcf2a4bb2108" providerId="ADAL" clId="{F5363E06-1AE1-4582-A9AD-6221AAC23EA5}" dt="2018-02-23T19:08:21.379" v="3252" actId="478"/>
          <ac:spMkLst>
            <pc:docMk/>
            <pc:sldMk cId="2162162353" sldId="309"/>
            <ac:spMk id="120" creationId="{00000000-0000-0000-0000-000000000000}"/>
          </ac:spMkLst>
        </pc:spChg>
        <pc:spChg chg="add del">
          <ac:chgData name="Wertz, Anthony Tyler" userId="0cb4b037-1d2f-4b41-80d5-fcf2a4bb2108" providerId="ADAL" clId="{F5363E06-1AE1-4582-A9AD-6221AAC23EA5}" dt="2018-02-23T19:08:21.379" v="3252" actId="478"/>
          <ac:spMkLst>
            <pc:docMk/>
            <pc:sldMk cId="2162162353" sldId="309"/>
            <ac:spMk id="121" creationId="{00000000-0000-0000-0000-000000000000}"/>
          </ac:spMkLst>
        </pc:spChg>
        <pc:spChg chg="add del">
          <ac:chgData name="Wertz, Anthony Tyler" userId="0cb4b037-1d2f-4b41-80d5-fcf2a4bb2108" providerId="ADAL" clId="{F5363E06-1AE1-4582-A9AD-6221AAC23EA5}" dt="2018-02-23T19:08:21.379" v="3252" actId="478"/>
          <ac:spMkLst>
            <pc:docMk/>
            <pc:sldMk cId="2162162353" sldId="309"/>
            <ac:spMk id="122" creationId="{00000000-0000-0000-0000-000000000000}"/>
          </ac:spMkLst>
        </pc:spChg>
        <pc:spChg chg="add del">
          <ac:chgData name="Wertz, Anthony Tyler" userId="0cb4b037-1d2f-4b41-80d5-fcf2a4bb2108" providerId="ADAL" clId="{F5363E06-1AE1-4582-A9AD-6221AAC23EA5}" dt="2018-02-23T19:08:21.379" v="3252" actId="478"/>
          <ac:spMkLst>
            <pc:docMk/>
            <pc:sldMk cId="2162162353" sldId="309"/>
            <ac:spMk id="123" creationId="{00000000-0000-0000-0000-000000000000}"/>
          </ac:spMkLst>
        </pc:spChg>
        <pc:picChg chg="add del">
          <ac:chgData name="Wertz, Anthony Tyler" userId="0cb4b037-1d2f-4b41-80d5-fcf2a4bb2108" providerId="ADAL" clId="{F5363E06-1AE1-4582-A9AD-6221AAC23EA5}" dt="2018-02-23T19:08:21.379" v="3252" actId="478"/>
          <ac:picMkLst>
            <pc:docMk/>
            <pc:sldMk cId="2162162353" sldId="309"/>
            <ac:picMk id="116" creationId="{00000000-0000-0000-0000-000000000000}"/>
          </ac:picMkLst>
        </pc:picChg>
      </pc:sldChg>
      <pc:sldChg chg="modSp add">
        <pc:chgData name="Wertz, Anthony Tyler" userId="0cb4b037-1d2f-4b41-80d5-fcf2a4bb2108" providerId="ADAL" clId="{F5363E06-1AE1-4582-A9AD-6221AAC23EA5}" dt="2018-02-23T19:12:13.645" v="3370" actId="20577"/>
        <pc:sldMkLst>
          <pc:docMk/>
          <pc:sldMk cId="2881178388" sldId="309"/>
        </pc:sldMkLst>
        <pc:spChg chg="mod">
          <ac:chgData name="Wertz, Anthony Tyler" userId="0cb4b037-1d2f-4b41-80d5-fcf2a4bb2108" providerId="ADAL" clId="{F5363E06-1AE1-4582-A9AD-6221AAC23EA5}" dt="2018-02-23T19:11:59.020" v="3327" actId="14100"/>
          <ac:spMkLst>
            <pc:docMk/>
            <pc:sldMk cId="2881178388" sldId="309"/>
            <ac:spMk id="10" creationId="{59FF2356-9727-4B71-99F9-918657BC08E7}"/>
          </ac:spMkLst>
        </pc:spChg>
        <pc:spChg chg="mod">
          <ac:chgData name="Wertz, Anthony Tyler" userId="0cb4b037-1d2f-4b41-80d5-fcf2a4bb2108" providerId="ADAL" clId="{F5363E06-1AE1-4582-A9AD-6221AAC23EA5}" dt="2018-02-23T19:12:13.645" v="3370" actId="20577"/>
          <ac:spMkLst>
            <pc:docMk/>
            <pc:sldMk cId="2881178388" sldId="309"/>
            <ac:spMk id="117" creationId="{00000000-0000-0000-0000-000000000000}"/>
          </ac:spMkLst>
        </pc:spChg>
      </pc:sldChg>
      <pc:sldChg chg="modSp add">
        <pc:chgData name="Wertz, Anthony Tyler" userId="0cb4b037-1d2f-4b41-80d5-fcf2a4bb2108" providerId="ADAL" clId="{F5363E06-1AE1-4582-A9AD-6221AAC23EA5}" dt="2018-02-23T19:12:23.817" v="3372" actId="14100"/>
        <pc:sldMkLst>
          <pc:docMk/>
          <pc:sldMk cId="4034057746" sldId="310"/>
        </pc:sldMkLst>
        <pc:spChg chg="mod">
          <ac:chgData name="Wertz, Anthony Tyler" userId="0cb4b037-1d2f-4b41-80d5-fcf2a4bb2108" providerId="ADAL" clId="{F5363E06-1AE1-4582-A9AD-6221AAC23EA5}" dt="2018-02-23T19:12:23.817" v="3372" actId="14100"/>
          <ac:spMkLst>
            <pc:docMk/>
            <pc:sldMk cId="4034057746" sldId="310"/>
            <ac:spMk id="10" creationId="{59FF2356-9727-4B71-99F9-918657BC08E7}"/>
          </ac:spMkLst>
        </pc:spChg>
        <pc:spChg chg="mod">
          <ac:chgData name="Wertz, Anthony Tyler" userId="0cb4b037-1d2f-4b41-80d5-fcf2a4bb2108" providerId="ADAL" clId="{F5363E06-1AE1-4582-A9AD-6221AAC23EA5}" dt="2018-02-23T19:12:20.160" v="3371"/>
          <ac:spMkLst>
            <pc:docMk/>
            <pc:sldMk cId="4034057746" sldId="310"/>
            <ac:spMk id="117" creationId="{00000000-0000-0000-0000-000000000000}"/>
          </ac:spMkLst>
        </pc:spChg>
      </pc:sldChg>
      <pc:sldChg chg="add del">
        <pc:chgData name="Wertz, Anthony Tyler" userId="0cb4b037-1d2f-4b41-80d5-fcf2a4bb2108" providerId="ADAL" clId="{F5363E06-1AE1-4582-A9AD-6221AAC23EA5}" dt="2018-02-23T19:12:35.754" v="3374" actId="2696"/>
        <pc:sldMkLst>
          <pc:docMk/>
          <pc:sldMk cId="701158075" sldId="311"/>
        </pc:sldMkLst>
      </pc:sldChg>
      <pc:sldChg chg="modSp add">
        <pc:chgData name="Wertz, Anthony Tyler" userId="0cb4b037-1d2f-4b41-80d5-fcf2a4bb2108" providerId="ADAL" clId="{F5363E06-1AE1-4582-A9AD-6221AAC23EA5}" dt="2018-02-23T19:12:41.848" v="3376" actId="14100"/>
        <pc:sldMkLst>
          <pc:docMk/>
          <pc:sldMk cId="3739753597" sldId="312"/>
        </pc:sldMkLst>
        <pc:spChg chg="mod">
          <ac:chgData name="Wertz, Anthony Tyler" userId="0cb4b037-1d2f-4b41-80d5-fcf2a4bb2108" providerId="ADAL" clId="{F5363E06-1AE1-4582-A9AD-6221AAC23EA5}" dt="2018-02-23T19:12:41.848" v="3376" actId="14100"/>
          <ac:spMkLst>
            <pc:docMk/>
            <pc:sldMk cId="3739753597" sldId="312"/>
            <ac:spMk id="10" creationId="{59FF2356-9727-4B71-99F9-918657BC08E7}"/>
          </ac:spMkLst>
        </pc:spChg>
      </pc:sldChg>
      <pc:sldChg chg="delSp modSp add">
        <pc:chgData name="Wertz, Anthony Tyler" userId="0cb4b037-1d2f-4b41-80d5-fcf2a4bb2108" providerId="ADAL" clId="{F5363E06-1AE1-4582-A9AD-6221AAC23EA5}" dt="2018-02-23T19:43:26.129" v="3984" actId="478"/>
        <pc:sldMkLst>
          <pc:docMk/>
          <pc:sldMk cId="2374057850" sldId="313"/>
        </pc:sldMkLst>
        <pc:spChg chg="del">
          <ac:chgData name="Wertz, Anthony Tyler" userId="0cb4b037-1d2f-4b41-80d5-fcf2a4bb2108" providerId="ADAL" clId="{F5363E06-1AE1-4582-A9AD-6221AAC23EA5}" dt="2018-02-23T19:12:48.973" v="3377" actId="478"/>
          <ac:spMkLst>
            <pc:docMk/>
            <pc:sldMk cId="2374057850" sldId="313"/>
            <ac:spMk id="10" creationId="{59FF2356-9727-4B71-99F9-918657BC08E7}"/>
          </ac:spMkLst>
        </pc:spChg>
        <pc:spChg chg="del">
          <ac:chgData name="Wertz, Anthony Tyler" userId="0cb4b037-1d2f-4b41-80d5-fcf2a4bb2108" providerId="ADAL" clId="{F5363E06-1AE1-4582-A9AD-6221AAC23EA5}" dt="2018-02-23T19:43:26.129" v="3984" actId="478"/>
          <ac:spMkLst>
            <pc:docMk/>
            <pc:sldMk cId="2374057850" sldId="313"/>
            <ac:spMk id="11" creationId="{068CF3FE-4EB8-4427-9CC6-78B8024CAB66}"/>
          </ac:spMkLst>
        </pc:spChg>
        <pc:spChg chg="mod">
          <ac:chgData name="Wertz, Anthony Tyler" userId="0cb4b037-1d2f-4b41-80d5-fcf2a4bb2108" providerId="ADAL" clId="{F5363E06-1AE1-4582-A9AD-6221AAC23EA5}" dt="2018-02-23T19:13:24.035" v="3427" actId="20577"/>
          <ac:spMkLst>
            <pc:docMk/>
            <pc:sldMk cId="2374057850" sldId="313"/>
            <ac:spMk id="117" creationId="{00000000-0000-0000-0000-000000000000}"/>
          </ac:spMkLst>
        </pc:spChg>
      </pc:sldChg>
      <pc:sldChg chg="modSp add">
        <pc:chgData name="Wertz, Anthony Tyler" userId="0cb4b037-1d2f-4b41-80d5-fcf2a4bb2108" providerId="ADAL" clId="{F5363E06-1AE1-4582-A9AD-6221AAC23EA5}" dt="2018-02-23T19:38:31.301" v="3976" actId="14100"/>
        <pc:sldMkLst>
          <pc:docMk/>
          <pc:sldMk cId="2076071932" sldId="314"/>
        </pc:sldMkLst>
        <pc:spChg chg="mod">
          <ac:chgData name="Wertz, Anthony Tyler" userId="0cb4b037-1d2f-4b41-80d5-fcf2a4bb2108" providerId="ADAL" clId="{F5363E06-1AE1-4582-A9AD-6221AAC23EA5}" dt="2018-02-23T19:38:31.301" v="3976" actId="14100"/>
          <ac:spMkLst>
            <pc:docMk/>
            <pc:sldMk cId="2076071932" sldId="314"/>
            <ac:spMk id="13" creationId="{378D0621-61E1-429F-BF36-C3CFD14A7996}"/>
          </ac:spMkLst>
        </pc:spChg>
      </pc:sldChg>
      <pc:sldChg chg="add del">
        <pc:chgData name="Wertz, Anthony Tyler" userId="0cb4b037-1d2f-4b41-80d5-fcf2a4bb2108" providerId="ADAL" clId="{F5363E06-1AE1-4582-A9AD-6221AAC23EA5}" dt="2018-02-23T19:37:06.785" v="3961"/>
        <pc:sldMkLst>
          <pc:docMk/>
          <pc:sldMk cId="3059146604" sldId="314"/>
        </pc:sldMkLst>
      </pc:sldChg>
      <pc:sldChg chg="add del">
        <pc:chgData name="Wertz, Anthony Tyler" userId="0cb4b037-1d2f-4b41-80d5-fcf2a4bb2108" providerId="ADAL" clId="{F5363E06-1AE1-4582-A9AD-6221AAC23EA5}" dt="2018-02-23T19:37:06.285" v="3960"/>
        <pc:sldMkLst>
          <pc:docMk/>
          <pc:sldMk cId="3069605562" sldId="315"/>
        </pc:sldMkLst>
      </pc:sldChg>
      <pc:sldChg chg="delSp modSp add">
        <pc:chgData name="Wertz, Anthony Tyler" userId="0cb4b037-1d2f-4b41-80d5-fcf2a4bb2108" providerId="ADAL" clId="{F5363E06-1AE1-4582-A9AD-6221AAC23EA5}" dt="2018-02-23T19:59:19.678" v="4014" actId="255"/>
        <pc:sldMkLst>
          <pc:docMk/>
          <pc:sldMk cId="3130558647" sldId="315"/>
        </pc:sldMkLst>
        <pc:spChg chg="mod">
          <ac:chgData name="Wertz, Anthony Tyler" userId="0cb4b037-1d2f-4b41-80d5-fcf2a4bb2108" providerId="ADAL" clId="{F5363E06-1AE1-4582-A9AD-6221AAC23EA5}" dt="2018-02-23T19:59:19.678" v="4014" actId="255"/>
          <ac:spMkLst>
            <pc:docMk/>
            <pc:sldMk cId="3130558647" sldId="315"/>
            <ac:spMk id="5" creationId="{58EAB602-E757-41E9-8F9C-1B7EBBECA173}"/>
          </ac:spMkLst>
        </pc:spChg>
        <pc:spChg chg="del">
          <ac:chgData name="Wertz, Anthony Tyler" userId="0cb4b037-1d2f-4b41-80d5-fcf2a4bb2108" providerId="ADAL" clId="{F5363E06-1AE1-4582-A9AD-6221AAC23EA5}" dt="2018-02-23T19:38:27.223" v="3975" actId="478"/>
          <ac:spMkLst>
            <pc:docMk/>
            <pc:sldMk cId="3130558647" sldId="315"/>
            <ac:spMk id="13" creationId="{378D0621-61E1-429F-BF36-C3CFD14A7996}"/>
          </ac:spMkLst>
        </pc:spChg>
      </pc:sldChg>
      <pc:sldMasterChg chg="addSp delSp modSp">
        <pc:chgData name="Wertz, Anthony Tyler" userId="0cb4b037-1d2f-4b41-80d5-fcf2a4bb2108" providerId="ADAL" clId="{F5363E06-1AE1-4582-A9AD-6221AAC23EA5}" dt="2018-02-22T19:07:52.818" v="792" actId="1037"/>
        <pc:sldMasterMkLst>
          <pc:docMk/>
          <pc:sldMasterMk cId="0" sldId="2147483648"/>
        </pc:sldMasterMkLst>
        <pc:spChg chg="mod">
          <ac:chgData name="Wertz, Anthony Tyler" userId="0cb4b037-1d2f-4b41-80d5-fcf2a4bb2108" providerId="ADAL" clId="{F5363E06-1AE1-4582-A9AD-6221AAC23EA5}" dt="2018-02-22T19:04:48.115" v="455" actId="20577"/>
          <ac:spMkLst>
            <pc:docMk/>
            <pc:sldMasterMk cId="0" sldId="2147483648"/>
            <ac:spMk id="9" creationId="{00000000-0000-0000-0000-000000000000}"/>
          </ac:spMkLst>
        </pc:spChg>
        <pc:picChg chg="mod">
          <ac:chgData name="Wertz, Anthony Tyler" userId="0cb4b037-1d2f-4b41-80d5-fcf2a4bb2108" providerId="ADAL" clId="{F5363E06-1AE1-4582-A9AD-6221AAC23EA5}" dt="2018-02-22T19:07:52.818" v="792" actId="1037"/>
          <ac:picMkLst>
            <pc:docMk/>
            <pc:sldMasterMk cId="0" sldId="2147483648"/>
            <ac:picMk id="2" creationId="{00000000-0000-0000-0000-000000000000}"/>
          </ac:picMkLst>
        </pc:picChg>
        <pc:picChg chg="del">
          <ac:chgData name="Wertz, Anthony Tyler" userId="0cb4b037-1d2f-4b41-80d5-fcf2a4bb2108" providerId="ADAL" clId="{F5363E06-1AE1-4582-A9AD-6221AAC23EA5}" dt="2018-02-22T19:04:59.787" v="457" actId="478"/>
          <ac:picMkLst>
            <pc:docMk/>
            <pc:sldMasterMk cId="0" sldId="2147483648"/>
            <ac:picMk id="6" creationId="{00000000-0000-0000-0000-000000000000}"/>
          </ac:picMkLst>
        </pc:picChg>
        <pc:picChg chg="mod">
          <ac:chgData name="Wertz, Anthony Tyler" userId="0cb4b037-1d2f-4b41-80d5-fcf2a4bb2108" providerId="ADAL" clId="{F5363E06-1AE1-4582-A9AD-6221AAC23EA5}" dt="2018-02-22T19:05:59.865" v="665" actId="1035"/>
          <ac:picMkLst>
            <pc:docMk/>
            <pc:sldMasterMk cId="0" sldId="2147483648"/>
            <ac:picMk id="7" creationId="{00000000-0000-0000-0000-000000000000}"/>
          </ac:picMkLst>
        </pc:picChg>
        <pc:picChg chg="add mod">
          <ac:chgData name="Wertz, Anthony Tyler" userId="0cb4b037-1d2f-4b41-80d5-fcf2a4bb2108" providerId="ADAL" clId="{F5363E06-1AE1-4582-A9AD-6221AAC23EA5}" dt="2018-02-22T19:06:44.052" v="684" actId="1076"/>
          <ac:picMkLst>
            <pc:docMk/>
            <pc:sldMasterMk cId="0" sldId="2147483648"/>
            <ac:picMk id="11" creationId="{D6416A4B-2740-49C2-ABB2-31D9C366B72C}"/>
          </ac:picMkLst>
        </pc:picChg>
      </pc:sldMasterChg>
    </pc:docChg>
  </pc:docChgLst>
  <pc:docChgLst>
    <pc:chgData name="Wertz, Anthony Tyler" userId="10033FFF90D03E19@LIVE.COM" providerId="AD" clId="Web-{C4B50084-4AAB-47C0-B530-E9EBCC6A96E4}"/>
    <pc:docChg chg="modSld">
      <pc:chgData name="Wertz, Anthony Tyler" userId="10033FFF90D03E19@LIVE.COM" providerId="AD" clId="Web-{C4B50084-4AAB-47C0-B530-E9EBCC6A96E4}" dt="2018-02-22T18:01:40.350" v="66"/>
      <pc:docMkLst>
        <pc:docMk/>
      </pc:docMkLst>
      <pc:sldChg chg="modSp">
        <pc:chgData name="Wertz, Anthony Tyler" userId="10033FFF90D03E19@LIVE.COM" providerId="AD" clId="Web-{C4B50084-4AAB-47C0-B530-E9EBCC6A96E4}" dt="2018-02-22T18:01:38.053" v="64"/>
        <pc:sldMkLst>
          <pc:docMk/>
          <pc:sldMk cId="0" sldId="258"/>
        </pc:sldMkLst>
        <pc:spChg chg="mod">
          <ac:chgData name="Wertz, Anthony Tyler" userId="10033FFF90D03E19@LIVE.COM" providerId="AD" clId="Web-{C4B50084-4AAB-47C0-B530-E9EBCC6A96E4}" dt="2018-02-22T18:01:38.053" v="64"/>
          <ac:spMkLst>
            <pc:docMk/>
            <pc:sldMk cId="0" sldId="258"/>
            <ac:spMk id="7" creationId="{47CE06BF-133B-426B-B9DD-07DA97EFF935}"/>
          </ac:spMkLst>
        </pc:spChg>
      </pc:sldChg>
    </pc:docChg>
  </pc:docChgLst>
  <pc:docChgLst>
    <pc:chgData name="Wertz, Anthony Tyler" userId="10033FFF90D03E19@LIVE.COM" providerId="AD" clId="Web-{349EF4EA-CA18-4B65-A22C-4C395DBEC4E1}"/>
    <pc:docChg chg="modSld">
      <pc:chgData name="Wertz, Anthony Tyler" userId="10033FFF90D03E19@LIVE.COM" providerId="AD" clId="Web-{349EF4EA-CA18-4B65-A22C-4C395DBEC4E1}" dt="2018-02-22T16:20:12.230" v="481"/>
      <pc:docMkLst>
        <pc:docMk/>
      </pc:docMkLst>
      <pc:sldChg chg="addSp delSp modSp">
        <pc:chgData name="Wertz, Anthony Tyler" userId="10033FFF90D03E19@LIVE.COM" providerId="AD" clId="Web-{349EF4EA-CA18-4B65-A22C-4C395DBEC4E1}" dt="2018-02-22T16:05:28.021" v="82"/>
        <pc:sldMkLst>
          <pc:docMk/>
          <pc:sldMk cId="0" sldId="258"/>
        </pc:sldMkLst>
        <pc:spChg chg="add mod">
          <ac:chgData name="Wertz, Anthony Tyler" userId="10033FFF90D03E19@LIVE.COM" providerId="AD" clId="Web-{349EF4EA-CA18-4B65-A22C-4C395DBEC4E1}" dt="2018-02-22T16:04:33.036" v="75"/>
          <ac:spMkLst>
            <pc:docMk/>
            <pc:sldMk cId="0" sldId="258"/>
            <ac:spMk id="2" creationId="{75365758-6155-46B3-B916-7E90FCE4AB71}"/>
          </ac:spMkLst>
        </pc:spChg>
        <pc:spChg chg="add del">
          <ac:chgData name="Wertz, Anthony Tyler" userId="10033FFF90D03E19@LIVE.COM" providerId="AD" clId="Web-{349EF4EA-CA18-4B65-A22C-4C395DBEC4E1}" dt="2018-02-22T16:02:33.970" v="6"/>
          <ac:spMkLst>
            <pc:docMk/>
            <pc:sldMk cId="0" sldId="258"/>
            <ac:spMk id="5" creationId="{CC451440-71AC-4C46-B298-148E8C9186D7}"/>
          </ac:spMkLst>
        </pc:spChg>
        <pc:spChg chg="add del mod">
          <ac:chgData name="Wertz, Anthony Tyler" userId="10033FFF90D03E19@LIVE.COM" providerId="AD" clId="Web-{349EF4EA-CA18-4B65-A22C-4C395DBEC4E1}" dt="2018-02-22T16:03:11.659" v="27"/>
          <ac:spMkLst>
            <pc:docMk/>
            <pc:sldMk cId="0" sldId="258"/>
            <ac:spMk id="6" creationId="{D609E392-E2A8-45BA-B547-748210652C8E}"/>
          </ac:spMkLst>
        </pc:spChg>
        <pc:spChg chg="add mod">
          <ac:chgData name="Wertz, Anthony Tyler" userId="10033FFF90D03E19@LIVE.COM" providerId="AD" clId="Web-{349EF4EA-CA18-4B65-A22C-4C395DBEC4E1}" dt="2018-02-22T16:05:28.021" v="82"/>
          <ac:spMkLst>
            <pc:docMk/>
            <pc:sldMk cId="0" sldId="258"/>
            <ac:spMk id="7" creationId="{47CE06BF-133B-426B-B9DD-07DA97EFF935}"/>
          </ac:spMkLst>
        </pc:spChg>
        <pc:spChg chg="del">
          <ac:chgData name="Wertz, Anthony Tyler" userId="10033FFF90D03E19@LIVE.COM" providerId="AD" clId="Web-{349EF4EA-CA18-4B65-A22C-4C395DBEC4E1}" dt="2018-02-22T16:02:48.627" v="14"/>
          <ac:spMkLst>
            <pc:docMk/>
            <pc:sldMk cId="0" sldId="258"/>
            <ac:spMk id="48" creationId="{00000000-0000-0000-0000-000000000000}"/>
          </ac:spMkLst>
        </pc:spChg>
        <pc:spChg chg="del mod">
          <ac:chgData name="Wertz, Anthony Tyler" userId="10033FFF90D03E19@LIVE.COM" providerId="AD" clId="Web-{349EF4EA-CA18-4B65-A22C-4C395DBEC4E1}" dt="2018-02-22T16:02:47.611" v="13"/>
          <ac:spMkLst>
            <pc:docMk/>
            <pc:sldMk cId="0" sldId="258"/>
            <ac:spMk id="50" creationId="{00000000-0000-0000-0000-000000000000}"/>
          </ac:spMkLst>
        </pc:spChg>
      </pc:sldChg>
      <pc:sldChg chg="modSp">
        <pc:chgData name="Wertz, Anthony Tyler" userId="10033FFF90D03E19@LIVE.COM" providerId="AD" clId="Web-{349EF4EA-CA18-4B65-A22C-4C395DBEC4E1}" dt="2018-02-22T16:05:57.038" v="84"/>
        <pc:sldMkLst>
          <pc:docMk/>
          <pc:sldMk cId="0" sldId="264"/>
        </pc:sldMkLst>
        <pc:spChg chg="mod">
          <ac:chgData name="Wertz, Anthony Tyler" userId="10033FFF90D03E19@LIVE.COM" providerId="AD" clId="Web-{349EF4EA-CA18-4B65-A22C-4C395DBEC4E1}" dt="2018-02-22T16:05:57.038" v="84"/>
          <ac:spMkLst>
            <pc:docMk/>
            <pc:sldMk cId="0" sldId="264"/>
            <ac:spMk id="117" creationId="{00000000-0000-0000-0000-000000000000}"/>
          </ac:spMkLst>
        </pc:spChg>
      </pc:sldChg>
      <pc:sldChg chg="modSp">
        <pc:chgData name="Wertz, Anthony Tyler" userId="10033FFF90D03E19@LIVE.COM" providerId="AD" clId="Web-{349EF4EA-CA18-4B65-A22C-4C395DBEC4E1}" dt="2018-02-22T16:20:00.777" v="468"/>
        <pc:sldMkLst>
          <pc:docMk/>
          <pc:sldMk cId="0" sldId="265"/>
        </pc:sldMkLst>
        <pc:spChg chg="mod">
          <ac:chgData name="Wertz, Anthony Tyler" userId="10033FFF90D03E19@LIVE.COM" providerId="AD" clId="Web-{349EF4EA-CA18-4B65-A22C-4C395DBEC4E1}" dt="2018-02-22T16:20:00.777" v="468"/>
          <ac:spMkLst>
            <pc:docMk/>
            <pc:sldMk cId="0" sldId="265"/>
            <ac:spMk id="125" creationId="{00000000-0000-0000-0000-000000000000}"/>
          </ac:spMkLst>
        </pc:spChg>
      </pc:sldChg>
      <pc:sldChg chg="modSp">
        <pc:chgData name="Wertz, Anthony Tyler" userId="10033FFF90D03E19@LIVE.COM" providerId="AD" clId="Web-{349EF4EA-CA18-4B65-A22C-4C395DBEC4E1}" dt="2018-02-22T16:20:12.230" v="481"/>
        <pc:sldMkLst>
          <pc:docMk/>
          <pc:sldMk cId="0" sldId="268"/>
        </pc:sldMkLst>
        <pc:graphicFrameChg chg="mod modGraphic">
          <ac:chgData name="Wertz, Anthony Tyler" userId="10033FFF90D03E19@LIVE.COM" providerId="AD" clId="Web-{349EF4EA-CA18-4B65-A22C-4C395DBEC4E1}" dt="2018-02-22T16:20:12.230" v="481"/>
          <ac:graphicFrameMkLst>
            <pc:docMk/>
            <pc:sldMk cId="0" sldId="268"/>
            <ac:graphicFrameMk id="13" creationId="{A161E0A6-30E5-4495-B7D8-17733DFB0668}"/>
          </ac:graphicFrameMkLst>
        </pc:graphicFrameChg>
      </pc:sldChg>
      <pc:sldChg chg="addSp delSp">
        <pc:chgData name="Wertz, Anthony Tyler" userId="10033FFF90D03E19@LIVE.COM" providerId="AD" clId="Web-{349EF4EA-CA18-4B65-A22C-4C395DBEC4E1}" dt="2018-02-22T16:13:02.924" v="333"/>
        <pc:sldMkLst>
          <pc:docMk/>
          <pc:sldMk cId="0" sldId="269"/>
        </pc:sldMkLst>
        <pc:graphicFrameChg chg="del">
          <ac:chgData name="Wertz, Anthony Tyler" userId="10033FFF90D03E19@LIVE.COM" providerId="AD" clId="Web-{349EF4EA-CA18-4B65-A22C-4C395DBEC4E1}" dt="2018-02-22T16:13:01.658" v="332"/>
          <ac:graphicFrameMkLst>
            <pc:docMk/>
            <pc:sldMk cId="0" sldId="269"/>
            <ac:graphicFrameMk id="2" creationId="{098FC806-5CC4-4D76-911B-DE815EE98256}"/>
          </ac:graphicFrameMkLst>
        </pc:graphicFrameChg>
        <pc:graphicFrameChg chg="add">
          <ac:chgData name="Wertz, Anthony Tyler" userId="10033FFF90D03E19@LIVE.COM" providerId="AD" clId="Web-{349EF4EA-CA18-4B65-A22C-4C395DBEC4E1}" dt="2018-02-22T16:13:02.924" v="333"/>
          <ac:graphicFrameMkLst>
            <pc:docMk/>
            <pc:sldMk cId="0" sldId="269"/>
            <ac:graphicFrameMk id="4" creationId="{11A07B1B-2FC5-4CD4-A213-45044C6BAE97}"/>
          </ac:graphicFrameMkLst>
        </pc:graphicFrame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047EBBC-2E4C-4D08-A912-D17997B437AB}"/>
              </a:ext>
            </a:extLst>
          </p:cNvPr>
          <p:cNvSpPr>
            <a:spLocks noGrp="1"/>
          </p:cNvSpPr>
          <p:nvPr>
            <p:ph type="hdr" sz="quarter"/>
          </p:nvPr>
        </p:nvSpPr>
        <p:spPr>
          <a:xfrm>
            <a:off x="0" y="1"/>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a:extLst>
              <a:ext uri="{FF2B5EF4-FFF2-40B4-BE49-F238E27FC236}">
                <a16:creationId xmlns:a16="http://schemas.microsoft.com/office/drawing/2014/main" id="{89551268-65E7-40B6-8445-4756EB78B925}"/>
              </a:ext>
            </a:extLst>
          </p:cNvPr>
          <p:cNvSpPr>
            <a:spLocks noGrp="1"/>
          </p:cNvSpPr>
          <p:nvPr>
            <p:ph type="dt" sz="quarter" idx="1"/>
          </p:nvPr>
        </p:nvSpPr>
        <p:spPr>
          <a:xfrm>
            <a:off x="4143587" y="1"/>
            <a:ext cx="3169920" cy="481727"/>
          </a:xfrm>
          <a:prstGeom prst="rect">
            <a:avLst/>
          </a:prstGeom>
        </p:spPr>
        <p:txBody>
          <a:bodyPr vert="horz" lIns="96661" tIns="48331" rIns="96661" bIns="48331" rtlCol="0"/>
          <a:lstStyle>
            <a:lvl1pPr algn="r">
              <a:defRPr sz="1300"/>
            </a:lvl1pPr>
          </a:lstStyle>
          <a:p>
            <a:fld id="{D2FB066C-5ED7-422D-878D-6F85A6A2DD12}" type="datetimeFigureOut">
              <a:rPr lang="en-US" smtClean="0"/>
              <a:t>9/20/2019</a:t>
            </a:fld>
            <a:endParaRPr lang="en-US"/>
          </a:p>
        </p:txBody>
      </p:sp>
      <p:sp>
        <p:nvSpPr>
          <p:cNvPr id="4" name="Footer Placeholder 3">
            <a:extLst>
              <a:ext uri="{FF2B5EF4-FFF2-40B4-BE49-F238E27FC236}">
                <a16:creationId xmlns:a16="http://schemas.microsoft.com/office/drawing/2014/main" id="{2A379000-FE2B-4A45-82F0-918D89A40418}"/>
              </a:ext>
            </a:extLst>
          </p:cNvPr>
          <p:cNvSpPr>
            <a:spLocks noGrp="1"/>
          </p:cNvSpPr>
          <p:nvPr>
            <p:ph type="ftr" sz="quarter" idx="2"/>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a:extLst>
              <a:ext uri="{FF2B5EF4-FFF2-40B4-BE49-F238E27FC236}">
                <a16:creationId xmlns:a16="http://schemas.microsoft.com/office/drawing/2014/main" id="{D8E38E83-82B9-4442-A8B8-343148846624}"/>
              </a:ext>
            </a:extLst>
          </p:cNvPr>
          <p:cNvSpPr>
            <a:spLocks noGrp="1"/>
          </p:cNvSpPr>
          <p:nvPr>
            <p:ph type="sldNum" sz="quarter" idx="3"/>
          </p:nvPr>
        </p:nvSpPr>
        <p:spPr>
          <a:xfrm>
            <a:off x="4143587" y="9119474"/>
            <a:ext cx="3169920" cy="481726"/>
          </a:xfrm>
          <a:prstGeom prst="rect">
            <a:avLst/>
          </a:prstGeom>
        </p:spPr>
        <p:txBody>
          <a:bodyPr vert="horz" lIns="96661" tIns="48331" rIns="96661" bIns="48331" rtlCol="0" anchor="b"/>
          <a:lstStyle>
            <a:lvl1pPr algn="r">
              <a:defRPr sz="1300"/>
            </a:lvl1pPr>
          </a:lstStyle>
          <a:p>
            <a:fld id="{162FF8C1-CF88-4B29-A4D7-D26E0E1EAC7F}" type="slidenum">
              <a:rPr lang="en-US" smtClean="0"/>
              <a:t>‹#›</a:t>
            </a:fld>
            <a:endParaRPr lang="en-US"/>
          </a:p>
        </p:txBody>
      </p:sp>
    </p:spTree>
    <p:extLst>
      <p:ext uri="{BB962C8B-B14F-4D97-AF65-F5344CB8AC3E}">
        <p14:creationId xmlns:p14="http://schemas.microsoft.com/office/powerpoint/2010/main" val="126982166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1"/>
            <a:ext cx="3169920" cy="481727"/>
          </a:xfrm>
          <a:prstGeom prst="rect">
            <a:avLst/>
          </a:prstGeom>
        </p:spPr>
        <p:txBody>
          <a:bodyPr vert="horz" lIns="96661" tIns="48331" rIns="96661" bIns="48331" rtlCol="0"/>
          <a:lstStyle>
            <a:lvl1pPr algn="r">
              <a:defRPr sz="1300"/>
            </a:lvl1pPr>
          </a:lstStyle>
          <a:p>
            <a:fld id="{41EE6106-1CD1-41D2-8ECB-2C694237B42B}" type="datetimeFigureOut">
              <a:rPr lang="en-US" smtClean="0"/>
              <a:t>9/20/2019</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4"/>
          </a:xfrm>
          <a:prstGeom prst="rect">
            <a:avLst/>
          </a:prstGeom>
        </p:spPr>
        <p:txBody>
          <a:bodyPr vert="horz" lIns="96661" tIns="48331" rIns="96661" bIns="48331"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4EE4A5E6-321A-4E42-9D4B-4C3FA7B5F110}" type="slidenum">
              <a:rPr lang="en-US" smtClean="0"/>
              <a:t>‹#›</a:t>
            </a:fld>
            <a:endParaRPr lang="en-US"/>
          </a:p>
        </p:txBody>
      </p:sp>
    </p:spTree>
    <p:extLst>
      <p:ext uri="{BB962C8B-B14F-4D97-AF65-F5344CB8AC3E}">
        <p14:creationId xmlns:p14="http://schemas.microsoft.com/office/powerpoint/2010/main" val="16238542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would like to thank the Society for the opportunity to present our work here today, and I want to thank my coauthors as well.</a:t>
            </a:r>
          </a:p>
        </p:txBody>
      </p:sp>
      <p:sp>
        <p:nvSpPr>
          <p:cNvPr id="4" name="Slide Number Placeholder 3"/>
          <p:cNvSpPr>
            <a:spLocks noGrp="1"/>
          </p:cNvSpPr>
          <p:nvPr>
            <p:ph type="sldNum" sz="quarter" idx="10"/>
          </p:nvPr>
        </p:nvSpPr>
        <p:spPr/>
        <p:txBody>
          <a:bodyPr/>
          <a:lstStyle/>
          <a:p>
            <a:fld id="{4EE4A5E6-321A-4E42-9D4B-4C3FA7B5F110}" type="slidenum">
              <a:rPr lang="en-US" smtClean="0"/>
              <a:t>1</a:t>
            </a:fld>
            <a:endParaRPr lang="en-US"/>
          </a:p>
        </p:txBody>
      </p:sp>
    </p:spTree>
    <p:extLst>
      <p:ext uri="{BB962C8B-B14F-4D97-AF65-F5344CB8AC3E}">
        <p14:creationId xmlns:p14="http://schemas.microsoft.com/office/powerpoint/2010/main" val="36968247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put the error rate on the log scale to zoom in to the lower values.</a:t>
            </a:r>
          </a:p>
        </p:txBody>
      </p:sp>
      <p:sp>
        <p:nvSpPr>
          <p:cNvPr id="4" name="Slide Number Placeholder 3"/>
          <p:cNvSpPr>
            <a:spLocks noGrp="1"/>
          </p:cNvSpPr>
          <p:nvPr>
            <p:ph type="sldNum" sz="quarter" idx="10"/>
          </p:nvPr>
        </p:nvSpPr>
        <p:spPr/>
        <p:txBody>
          <a:bodyPr/>
          <a:lstStyle/>
          <a:p>
            <a:fld id="{4EE4A5E6-321A-4E42-9D4B-4C3FA7B5F110}" type="slidenum">
              <a:rPr lang="en-US" smtClean="0"/>
              <a:t>10</a:t>
            </a:fld>
            <a:endParaRPr lang="en-US"/>
          </a:p>
        </p:txBody>
      </p:sp>
    </p:spTree>
    <p:extLst>
      <p:ext uri="{BB962C8B-B14F-4D97-AF65-F5344CB8AC3E}">
        <p14:creationId xmlns:p14="http://schemas.microsoft.com/office/powerpoint/2010/main" val="32970995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since we're interested in low miss rates as well we can plot that on the log scale, again zooming in to the low values.</a:t>
            </a:r>
          </a:p>
          <a:p>
            <a:endParaRPr lang="en-US" dirty="0"/>
          </a:p>
          <a:p>
            <a:r>
              <a:rPr lang="en-US" dirty="0"/>
              <a:t>In fact, we really don’t care much about the linear plot at all since most of the plot shows unrealistic operating conditions: those with unacceptably high alarm rates.</a:t>
            </a:r>
          </a:p>
        </p:txBody>
      </p:sp>
      <p:sp>
        <p:nvSpPr>
          <p:cNvPr id="4" name="Slide Number Placeholder 3"/>
          <p:cNvSpPr>
            <a:spLocks noGrp="1"/>
          </p:cNvSpPr>
          <p:nvPr>
            <p:ph type="sldNum" sz="quarter" idx="10"/>
          </p:nvPr>
        </p:nvSpPr>
        <p:spPr/>
        <p:txBody>
          <a:bodyPr/>
          <a:lstStyle/>
          <a:p>
            <a:fld id="{4EE4A5E6-321A-4E42-9D4B-4C3FA7B5F110}" type="slidenum">
              <a:rPr lang="en-US" smtClean="0"/>
              <a:t>11</a:t>
            </a:fld>
            <a:endParaRPr lang="en-US"/>
          </a:p>
        </p:txBody>
      </p:sp>
    </p:spTree>
    <p:extLst>
      <p:ext uri="{BB962C8B-B14F-4D97-AF65-F5344CB8AC3E}">
        <p14:creationId xmlns:p14="http://schemas.microsoft.com/office/powerpoint/2010/main" val="8382492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cut out the middle man (literally) and combine the two plots together to form what we call the ROCOR plot. We orient them so the low error rates are focused in the middle, and so negative predictive performance is on the left (somewhat corresponding to the negative direction of a number line) and positive predictive performance is on the right. Better performance is indicated by higher curves above the bowl shape formed by the random model (the blue line).</a:t>
            </a:r>
          </a:p>
        </p:txBody>
      </p:sp>
      <p:sp>
        <p:nvSpPr>
          <p:cNvPr id="4" name="Slide Number Placeholder 3"/>
          <p:cNvSpPr>
            <a:spLocks noGrp="1"/>
          </p:cNvSpPr>
          <p:nvPr>
            <p:ph type="sldNum" sz="quarter" idx="10"/>
          </p:nvPr>
        </p:nvSpPr>
        <p:spPr/>
        <p:txBody>
          <a:bodyPr/>
          <a:lstStyle/>
          <a:p>
            <a:fld id="{4EE4A5E6-321A-4E42-9D4B-4C3FA7B5F110}" type="slidenum">
              <a:rPr lang="en-US" smtClean="0"/>
              <a:t>12</a:t>
            </a:fld>
            <a:endParaRPr lang="en-US"/>
          </a:p>
        </p:txBody>
      </p:sp>
    </p:spTree>
    <p:extLst>
      <p:ext uri="{BB962C8B-B14F-4D97-AF65-F5344CB8AC3E}">
        <p14:creationId xmlns:p14="http://schemas.microsoft.com/office/powerpoint/2010/main" val="13440711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plot that will be used to compare models is the Activity Monitoring Operator Characteristic curve, the AMOC. It’s presented similarly to the ROC described, which includes showing the error rate on the log scale to zoom into the interesting region, but the difference here is we’re no longer talking about prediction performance (how many classifications can we make correctly for some fixed error rate), but instead this plot attempts to compare detection latency: how much time elapses after the bleed starts before the model can correctly detect it. This latency will depend on the operating point, which also sets the error rate: if the detector is very sensitive, it can detect quickly but it will throw more false alarms; if the detector is less sensitive, the detections will take longer but there won’t be as many false alarms. This plot shows that tradeoff.</a:t>
            </a:r>
          </a:p>
        </p:txBody>
      </p:sp>
      <p:sp>
        <p:nvSpPr>
          <p:cNvPr id="4" name="Slide Number Placeholder 3"/>
          <p:cNvSpPr>
            <a:spLocks noGrp="1"/>
          </p:cNvSpPr>
          <p:nvPr>
            <p:ph type="sldNum" sz="quarter" idx="10"/>
          </p:nvPr>
        </p:nvSpPr>
        <p:spPr/>
        <p:txBody>
          <a:bodyPr/>
          <a:lstStyle/>
          <a:p>
            <a:fld id="{4EE4A5E6-321A-4E42-9D4B-4C3FA7B5F110}" type="slidenum">
              <a:rPr lang="en-US" smtClean="0"/>
              <a:t>13</a:t>
            </a:fld>
            <a:endParaRPr lang="en-US"/>
          </a:p>
        </p:txBody>
      </p:sp>
    </p:spTree>
    <p:extLst>
      <p:ext uri="{BB962C8B-B14F-4D97-AF65-F5344CB8AC3E}">
        <p14:creationId xmlns:p14="http://schemas.microsoft.com/office/powerpoint/2010/main" val="36225845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look at our previous results. Using all sensing modalities, with full waveform data available, we can detect bleed reasonably well, within about 7 and a half minutes, while making few errors (1 in 100). We see this on the AMOC to the left. The ROCOR on the right gives an idea of some of the trouble we see without individual baselines: bleeding is easy to characterize (the pigs all trend toward a similar state, we see this on the right side of the plot) but the non-bleeding period is much more difficult (as shown on the left side, the pigs’ individual physiologies are different enough to make characterizing them difficult for the model). However, with enough sensors and data granularity we’re able to detect well despite this challenge.</a:t>
            </a:r>
          </a:p>
        </p:txBody>
      </p:sp>
      <p:sp>
        <p:nvSpPr>
          <p:cNvPr id="4" name="Slide Number Placeholder 3"/>
          <p:cNvSpPr>
            <a:spLocks noGrp="1"/>
          </p:cNvSpPr>
          <p:nvPr>
            <p:ph type="sldNum" sz="quarter" idx="10"/>
          </p:nvPr>
        </p:nvSpPr>
        <p:spPr/>
        <p:txBody>
          <a:bodyPr/>
          <a:lstStyle/>
          <a:p>
            <a:fld id="{4EE4A5E6-321A-4E42-9D4B-4C3FA7B5F110}" type="slidenum">
              <a:rPr lang="en-US" smtClean="0"/>
              <a:t>14</a:t>
            </a:fld>
            <a:endParaRPr lang="en-US"/>
          </a:p>
        </p:txBody>
      </p:sp>
    </p:spTree>
    <p:extLst>
      <p:ext uri="{BB962C8B-B14F-4D97-AF65-F5344CB8AC3E}">
        <p14:creationId xmlns:p14="http://schemas.microsoft.com/office/powerpoint/2010/main" val="3458061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reduce the availability of invasive sensing modalities, we see (as expected) the detection performance is degraded. Non-invasive and CVC modalities are not useful for detecting bleed, even at the waveform granularity. If a PAC or ART line is available, bleeding performance is still good.</a:t>
            </a:r>
          </a:p>
        </p:txBody>
      </p:sp>
      <p:sp>
        <p:nvSpPr>
          <p:cNvPr id="4" name="Slide Number Placeholder 3"/>
          <p:cNvSpPr>
            <a:spLocks noGrp="1"/>
          </p:cNvSpPr>
          <p:nvPr>
            <p:ph type="sldNum" sz="quarter" idx="10"/>
          </p:nvPr>
        </p:nvSpPr>
        <p:spPr/>
        <p:txBody>
          <a:bodyPr/>
          <a:lstStyle/>
          <a:p>
            <a:fld id="{4EE4A5E6-321A-4E42-9D4B-4C3FA7B5F110}" type="slidenum">
              <a:rPr lang="en-US" smtClean="0"/>
              <a:t>15</a:t>
            </a:fld>
            <a:endParaRPr lang="en-US"/>
          </a:p>
        </p:txBody>
      </p:sp>
    </p:spTree>
    <p:extLst>
      <p:ext uri="{BB962C8B-B14F-4D97-AF65-F5344CB8AC3E}">
        <p14:creationId xmlns:p14="http://schemas.microsoft.com/office/powerpoint/2010/main" val="15975608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reducing to the beat-to-beat granularity, all models except those incorporating the pulmonary artery catheter degrade significantly in performance. It’s interesting to note that, without individual baselines, a PAC provides the most discriminatory power.</a:t>
            </a:r>
          </a:p>
        </p:txBody>
      </p:sp>
      <p:sp>
        <p:nvSpPr>
          <p:cNvPr id="4" name="Slide Number Placeholder 3"/>
          <p:cNvSpPr>
            <a:spLocks noGrp="1"/>
          </p:cNvSpPr>
          <p:nvPr>
            <p:ph type="sldNum" sz="quarter" idx="10"/>
          </p:nvPr>
        </p:nvSpPr>
        <p:spPr/>
        <p:txBody>
          <a:bodyPr/>
          <a:lstStyle/>
          <a:p>
            <a:fld id="{4EE4A5E6-321A-4E42-9D4B-4C3FA7B5F110}" type="slidenum">
              <a:rPr lang="en-US" smtClean="0"/>
              <a:t>16</a:t>
            </a:fld>
            <a:endParaRPr lang="en-US"/>
          </a:p>
        </p:txBody>
      </p:sp>
    </p:spTree>
    <p:extLst>
      <p:ext uri="{BB962C8B-B14F-4D97-AF65-F5344CB8AC3E}">
        <p14:creationId xmlns:p14="http://schemas.microsoft.com/office/powerpoint/2010/main" val="15789848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at the intermittent level, where only simple metrics can be derived due to the limited data availability, performance for all models degrades, and the variance of the predictions is much larger. Interestingly, there is still some predictive value for the invasive measurements other than CVC, so long as the clinical scenario can tolerate a higher alarm rate and a time to detection greater than ten minutes.</a:t>
            </a:r>
          </a:p>
        </p:txBody>
      </p:sp>
      <p:sp>
        <p:nvSpPr>
          <p:cNvPr id="4" name="Slide Number Placeholder 3"/>
          <p:cNvSpPr>
            <a:spLocks noGrp="1"/>
          </p:cNvSpPr>
          <p:nvPr>
            <p:ph type="sldNum" sz="quarter" idx="10"/>
          </p:nvPr>
        </p:nvSpPr>
        <p:spPr/>
        <p:txBody>
          <a:bodyPr/>
          <a:lstStyle/>
          <a:p>
            <a:fld id="{4EE4A5E6-321A-4E42-9D4B-4C3FA7B5F110}" type="slidenum">
              <a:rPr lang="en-US" smtClean="0"/>
              <a:t>17</a:t>
            </a:fld>
            <a:endParaRPr lang="en-US"/>
          </a:p>
        </p:txBody>
      </p:sp>
    </p:spTree>
    <p:extLst>
      <p:ext uri="{BB962C8B-B14F-4D97-AF65-F5344CB8AC3E}">
        <p14:creationId xmlns:p14="http://schemas.microsoft.com/office/powerpoint/2010/main" val="40353127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note that detection of hemorrhage without individual baselines is possible only with invasive measurements, excluding CVC where the signal is still too noisy.</a:t>
            </a:r>
          </a:p>
        </p:txBody>
      </p:sp>
      <p:sp>
        <p:nvSpPr>
          <p:cNvPr id="4" name="Slide Number Placeholder 3"/>
          <p:cNvSpPr>
            <a:spLocks noGrp="1"/>
          </p:cNvSpPr>
          <p:nvPr>
            <p:ph type="sldNum" sz="quarter" idx="10"/>
          </p:nvPr>
        </p:nvSpPr>
        <p:spPr/>
        <p:txBody>
          <a:bodyPr/>
          <a:lstStyle/>
          <a:p>
            <a:fld id="{4EE4A5E6-321A-4E42-9D4B-4C3FA7B5F110}" type="slidenum">
              <a:rPr lang="en-US" smtClean="0"/>
              <a:t>18</a:t>
            </a:fld>
            <a:endParaRPr lang="en-US"/>
          </a:p>
        </p:txBody>
      </p:sp>
    </p:spTree>
    <p:extLst>
      <p:ext uri="{BB962C8B-B14F-4D97-AF65-F5344CB8AC3E}">
        <p14:creationId xmlns:p14="http://schemas.microsoft.com/office/powerpoint/2010/main" val="12896561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looking at previous results, with the incorporation of individual baselines the detection performance is greatly improved. Predictive performance is greatly improved, in particular of the baseline state as the normalization compensates for the variability of normal physiology across pigs.</a:t>
            </a:r>
          </a:p>
        </p:txBody>
      </p:sp>
      <p:sp>
        <p:nvSpPr>
          <p:cNvPr id="4" name="Slide Number Placeholder 3"/>
          <p:cNvSpPr>
            <a:spLocks noGrp="1"/>
          </p:cNvSpPr>
          <p:nvPr>
            <p:ph type="sldNum" sz="quarter" idx="10"/>
          </p:nvPr>
        </p:nvSpPr>
        <p:spPr/>
        <p:txBody>
          <a:bodyPr/>
          <a:lstStyle/>
          <a:p>
            <a:fld id="{4EE4A5E6-321A-4E42-9D4B-4C3FA7B5F110}" type="slidenum">
              <a:rPr lang="en-US" smtClean="0"/>
              <a:t>19</a:t>
            </a:fld>
            <a:endParaRPr lang="en-US"/>
          </a:p>
        </p:txBody>
      </p:sp>
    </p:spTree>
    <p:extLst>
      <p:ext uri="{BB962C8B-B14F-4D97-AF65-F5344CB8AC3E}">
        <p14:creationId xmlns:p14="http://schemas.microsoft.com/office/powerpoint/2010/main" val="2465736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acknowledge our grants funding from the NIH and have no commercial conflicts of interest.</a:t>
            </a:r>
          </a:p>
        </p:txBody>
      </p:sp>
      <p:sp>
        <p:nvSpPr>
          <p:cNvPr id="4" name="Slide Number Placeholder 3"/>
          <p:cNvSpPr>
            <a:spLocks noGrp="1"/>
          </p:cNvSpPr>
          <p:nvPr>
            <p:ph type="sldNum" sz="quarter" idx="10"/>
          </p:nvPr>
        </p:nvSpPr>
        <p:spPr/>
        <p:txBody>
          <a:bodyPr/>
          <a:lstStyle/>
          <a:p>
            <a:fld id="{4EE4A5E6-321A-4E42-9D4B-4C3FA7B5F110}" type="slidenum">
              <a:rPr lang="en-US" smtClean="0"/>
              <a:t>2</a:t>
            </a:fld>
            <a:endParaRPr lang="en-US"/>
          </a:p>
        </p:txBody>
      </p:sp>
    </p:spTree>
    <p:extLst>
      <p:ext uri="{BB962C8B-B14F-4D97-AF65-F5344CB8AC3E}">
        <p14:creationId xmlns:p14="http://schemas.microsoft.com/office/powerpoint/2010/main" val="27789190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when removing sensing modalities, this performance degrades. However, it’s interesting to note that, while CVC provided no predictive power without normalization, with an individual baseline it becomes a top performer. It’s also interesting to note that detection is possible with non-invasive sensing alone, although with a substantial increase in latency compared with invasive measures. Finally, the arterial catheter alone is not as informative as PAC or CVC.</a:t>
            </a:r>
          </a:p>
        </p:txBody>
      </p:sp>
      <p:sp>
        <p:nvSpPr>
          <p:cNvPr id="4" name="Slide Number Placeholder 3"/>
          <p:cNvSpPr>
            <a:spLocks noGrp="1"/>
          </p:cNvSpPr>
          <p:nvPr>
            <p:ph type="sldNum" sz="quarter" idx="10"/>
          </p:nvPr>
        </p:nvSpPr>
        <p:spPr/>
        <p:txBody>
          <a:bodyPr/>
          <a:lstStyle/>
          <a:p>
            <a:fld id="{4EE4A5E6-321A-4E42-9D4B-4C3FA7B5F110}" type="slidenum">
              <a:rPr lang="en-US" smtClean="0"/>
              <a:t>20</a:t>
            </a:fld>
            <a:endParaRPr lang="en-US"/>
          </a:p>
        </p:txBody>
      </p:sp>
    </p:spTree>
    <p:extLst>
      <p:ext uri="{BB962C8B-B14F-4D97-AF65-F5344CB8AC3E}">
        <p14:creationId xmlns:p14="http://schemas.microsoft.com/office/powerpoint/2010/main" val="11207272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to beat-to-beat granularity, performance degrades somewhat, but the models still detect with low latency. CVC is still among the top.</a:t>
            </a:r>
          </a:p>
        </p:txBody>
      </p:sp>
      <p:sp>
        <p:nvSpPr>
          <p:cNvPr id="4" name="Slide Number Placeholder 3"/>
          <p:cNvSpPr>
            <a:spLocks noGrp="1"/>
          </p:cNvSpPr>
          <p:nvPr>
            <p:ph type="sldNum" sz="quarter" idx="10"/>
          </p:nvPr>
        </p:nvSpPr>
        <p:spPr/>
        <p:txBody>
          <a:bodyPr/>
          <a:lstStyle/>
          <a:p>
            <a:fld id="{4EE4A5E6-321A-4E42-9D4B-4C3FA7B5F110}" type="slidenum">
              <a:rPr lang="en-US" smtClean="0"/>
              <a:t>21</a:t>
            </a:fld>
            <a:endParaRPr lang="en-US"/>
          </a:p>
        </p:txBody>
      </p:sp>
    </p:spTree>
    <p:extLst>
      <p:ext uri="{BB962C8B-B14F-4D97-AF65-F5344CB8AC3E}">
        <p14:creationId xmlns:p14="http://schemas.microsoft.com/office/powerpoint/2010/main" val="38863746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at the level of simple metrics, low alarm rates are more difficult to achieve, but detection latency is maintained in the presence of PAC. At this point CVC begins to degrade in utility, but it’s still superior to ART alone.</a:t>
            </a:r>
          </a:p>
        </p:txBody>
      </p:sp>
      <p:sp>
        <p:nvSpPr>
          <p:cNvPr id="4" name="Slide Number Placeholder 3"/>
          <p:cNvSpPr>
            <a:spLocks noGrp="1"/>
          </p:cNvSpPr>
          <p:nvPr>
            <p:ph type="sldNum" sz="quarter" idx="10"/>
          </p:nvPr>
        </p:nvSpPr>
        <p:spPr/>
        <p:txBody>
          <a:bodyPr/>
          <a:lstStyle/>
          <a:p>
            <a:fld id="{4EE4A5E6-321A-4E42-9D4B-4C3FA7B5F110}" type="slidenum">
              <a:rPr lang="en-US" smtClean="0"/>
              <a:t>22</a:t>
            </a:fld>
            <a:endParaRPr lang="en-US"/>
          </a:p>
        </p:txBody>
      </p:sp>
    </p:spTree>
    <p:extLst>
      <p:ext uri="{BB962C8B-B14F-4D97-AF65-F5344CB8AC3E}">
        <p14:creationId xmlns:p14="http://schemas.microsoft.com/office/powerpoint/2010/main" val="12572829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note that, when considering individual baselines, CVC becomes a top performer, where it was previously unable to detect hemorrhage at all.</a:t>
            </a:r>
          </a:p>
        </p:txBody>
      </p:sp>
      <p:sp>
        <p:nvSpPr>
          <p:cNvPr id="4" name="Slide Number Placeholder 3"/>
          <p:cNvSpPr>
            <a:spLocks noGrp="1"/>
          </p:cNvSpPr>
          <p:nvPr>
            <p:ph type="sldNum" sz="quarter" idx="10"/>
          </p:nvPr>
        </p:nvSpPr>
        <p:spPr/>
        <p:txBody>
          <a:bodyPr/>
          <a:lstStyle/>
          <a:p>
            <a:fld id="{4EE4A5E6-321A-4E42-9D4B-4C3FA7B5F110}" type="slidenum">
              <a:rPr lang="en-US" smtClean="0"/>
              <a:t>23</a:t>
            </a:fld>
            <a:endParaRPr lang="en-US"/>
          </a:p>
        </p:txBody>
      </p:sp>
    </p:spTree>
    <p:extLst>
      <p:ext uri="{BB962C8B-B14F-4D97-AF65-F5344CB8AC3E}">
        <p14:creationId xmlns:p14="http://schemas.microsoft.com/office/powerpoint/2010/main" val="3210735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 even non-invasive modalities can detect hemorrhage if an individual baseline is available at waveform granularity.</a:t>
            </a:r>
          </a:p>
        </p:txBody>
      </p:sp>
      <p:sp>
        <p:nvSpPr>
          <p:cNvPr id="4" name="Slide Number Placeholder 3"/>
          <p:cNvSpPr>
            <a:spLocks noGrp="1"/>
          </p:cNvSpPr>
          <p:nvPr>
            <p:ph type="sldNum" sz="quarter" idx="10"/>
          </p:nvPr>
        </p:nvSpPr>
        <p:spPr/>
        <p:txBody>
          <a:bodyPr/>
          <a:lstStyle/>
          <a:p>
            <a:fld id="{4EE4A5E6-321A-4E42-9D4B-4C3FA7B5F110}" type="slidenum">
              <a:rPr lang="en-US" smtClean="0"/>
              <a:t>24</a:t>
            </a:fld>
            <a:endParaRPr lang="en-US"/>
          </a:p>
        </p:txBody>
      </p:sp>
    </p:spTree>
    <p:extLst>
      <p:ext uri="{BB962C8B-B14F-4D97-AF65-F5344CB8AC3E}">
        <p14:creationId xmlns:p14="http://schemas.microsoft.com/office/powerpoint/2010/main" val="4479743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conclude, we've shown that detection of hemorrhage is possible without baselines for all modalities except CVC and non-invasive; that, with individual baselines, CVC is a top performer; and that non-invasive sensing can be used when baselines and waveform data are available.</a:t>
            </a:r>
          </a:p>
          <a:p>
            <a:endParaRPr lang="en-US" dirty="0"/>
          </a:p>
          <a:p>
            <a:r>
              <a:rPr lang="en-US" dirty="0"/>
              <a:t>This work is important because it demonstrates the tradeoffs made in different clinical scenarios where different sensing modalities are available. This work allows for the identification of the appropriate operational configurations for the specific </a:t>
            </a:r>
            <a:r>
              <a:rPr lang="en-US"/>
              <a:t>clinical use-case.</a:t>
            </a:r>
            <a:endParaRPr lang="en-US" dirty="0"/>
          </a:p>
          <a:p>
            <a:endParaRPr lang="en-US" dirty="0"/>
          </a:p>
          <a:p>
            <a:r>
              <a:rPr lang="en-US" dirty="0"/>
              <a:t>Thank you.</a:t>
            </a:r>
          </a:p>
        </p:txBody>
      </p:sp>
      <p:sp>
        <p:nvSpPr>
          <p:cNvPr id="4" name="Slide Number Placeholder 3"/>
          <p:cNvSpPr>
            <a:spLocks noGrp="1"/>
          </p:cNvSpPr>
          <p:nvPr>
            <p:ph type="sldNum" sz="quarter" idx="10"/>
          </p:nvPr>
        </p:nvSpPr>
        <p:spPr/>
        <p:txBody>
          <a:bodyPr/>
          <a:lstStyle/>
          <a:p>
            <a:fld id="{4EE4A5E6-321A-4E42-9D4B-4C3FA7B5F110}" type="slidenum">
              <a:rPr lang="en-US" smtClean="0"/>
              <a:t>25</a:t>
            </a:fld>
            <a:endParaRPr lang="en-US"/>
          </a:p>
        </p:txBody>
      </p:sp>
    </p:spTree>
    <p:extLst>
      <p:ext uri="{BB962C8B-B14F-4D97-AF65-F5344CB8AC3E}">
        <p14:creationId xmlns:p14="http://schemas.microsoft.com/office/powerpoint/2010/main" val="38300701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know we can detect bleed in pig models and that that performance depends on the available data granularity (do we have waveform data, beat-to-beat metrics, or worse); and the availability of a pre-bleed stable baseline for comparison.</a:t>
            </a:r>
          </a:p>
          <a:p>
            <a:endParaRPr lang="en-US" dirty="0"/>
          </a:p>
          <a:p>
            <a:r>
              <a:rPr lang="en-US" dirty="0"/>
              <a:t>What we don’t know is how the availability of different sensing modalities affects performance. We hypothesize that, down to the level of non-invasive measurements only, we’ll still be able to detect bleed, but performance will be degraded as we remove richer data.</a:t>
            </a:r>
          </a:p>
        </p:txBody>
      </p:sp>
      <p:sp>
        <p:nvSpPr>
          <p:cNvPr id="4" name="Slide Number Placeholder 3"/>
          <p:cNvSpPr>
            <a:spLocks noGrp="1"/>
          </p:cNvSpPr>
          <p:nvPr>
            <p:ph type="sldNum" sz="quarter" idx="10"/>
          </p:nvPr>
        </p:nvSpPr>
        <p:spPr/>
        <p:txBody>
          <a:bodyPr/>
          <a:lstStyle/>
          <a:p>
            <a:fld id="{4EE4A5E6-321A-4E42-9D4B-4C3FA7B5F110}" type="slidenum">
              <a:rPr lang="en-US" smtClean="0"/>
              <a:t>3</a:t>
            </a:fld>
            <a:endParaRPr lang="en-US"/>
          </a:p>
        </p:txBody>
      </p:sp>
    </p:spTree>
    <p:extLst>
      <p:ext uri="{BB962C8B-B14F-4D97-AF65-F5344CB8AC3E}">
        <p14:creationId xmlns:p14="http://schemas.microsoft.com/office/powerpoint/2010/main" val="1695728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interested in this because our original findings relied on the availability of central venous, pulmonary artery, and arterial catheters all being present, which is unrealistic. So how well can we predict bleed when we start removing catheters? And can we still predict bleed when invasive sensors are removed completely? These are the questions we wanted to address.</a:t>
            </a:r>
          </a:p>
        </p:txBody>
      </p:sp>
      <p:sp>
        <p:nvSpPr>
          <p:cNvPr id="4" name="Slide Number Placeholder 3"/>
          <p:cNvSpPr>
            <a:spLocks noGrp="1"/>
          </p:cNvSpPr>
          <p:nvPr>
            <p:ph type="sldNum" sz="quarter" idx="10"/>
          </p:nvPr>
        </p:nvSpPr>
        <p:spPr/>
        <p:txBody>
          <a:bodyPr/>
          <a:lstStyle/>
          <a:p>
            <a:fld id="{4EE4A5E6-321A-4E42-9D4B-4C3FA7B5F110}" type="slidenum">
              <a:rPr lang="en-US" smtClean="0"/>
              <a:t>4</a:t>
            </a:fld>
            <a:endParaRPr lang="en-US"/>
          </a:p>
        </p:txBody>
      </p:sp>
    </p:spTree>
    <p:extLst>
      <p:ext uri="{BB962C8B-B14F-4D97-AF65-F5344CB8AC3E}">
        <p14:creationId xmlns:p14="http://schemas.microsoft.com/office/powerpoint/2010/main" val="14584935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brief, the dataset we’re working with comes from pig models of hemorrhage. 38 Yorkshire pigs were anesthetized and then monitored using various sensing modalities, both invasive and non-invasive. They were observed for a period of 30 minutes, which we refer to as the stable baseline period. This is meant to establish a baseline for each pig’s individual physiology. Then, the pigs are bled at a constant rate of 20 mL/min until they reach a mean arterial pressure of 30 mmHg. Waveform data is collected at 250Hz throughout this process, and a LiDCO monitor is used to derive beat-to-beat metrics such as heart rate variability and cardiac output.</a:t>
            </a:r>
          </a:p>
        </p:txBody>
      </p:sp>
      <p:sp>
        <p:nvSpPr>
          <p:cNvPr id="4" name="Slide Number Placeholder 3"/>
          <p:cNvSpPr>
            <a:spLocks noGrp="1"/>
          </p:cNvSpPr>
          <p:nvPr>
            <p:ph type="sldNum" sz="quarter" idx="10"/>
          </p:nvPr>
        </p:nvSpPr>
        <p:spPr/>
        <p:txBody>
          <a:bodyPr/>
          <a:lstStyle/>
          <a:p>
            <a:fld id="{4EE4A5E6-321A-4E42-9D4B-4C3FA7B5F110}" type="slidenum">
              <a:rPr lang="en-US" smtClean="0"/>
              <a:t>5</a:t>
            </a:fld>
            <a:endParaRPr lang="en-US"/>
          </a:p>
        </p:txBody>
      </p:sp>
    </p:spTree>
    <p:extLst>
      <p:ext uri="{BB962C8B-B14F-4D97-AF65-F5344CB8AC3E}">
        <p14:creationId xmlns:p14="http://schemas.microsoft.com/office/powerpoint/2010/main" val="40039004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Modeling, at a high level, consists of three stages:</a:t>
            </a:r>
          </a:p>
          <a:p>
            <a:endParaRPr lang="en-US" dirty="0"/>
          </a:p>
          <a:p>
            <a:r>
              <a:rPr lang="en-US" dirty="0"/>
              <a:t>First, the data is featurized and split into groups based on modality, granularity, and availability of an individual baseline to test the effects of diminishing sensor availability.</a:t>
            </a:r>
          </a:p>
          <a:p>
            <a:endParaRPr lang="en-US" dirty="0"/>
          </a:p>
          <a:p>
            <a:r>
              <a:rPr lang="en-US" dirty="0"/>
              <a:t>Second, models are validated through cross-validation, explained next.</a:t>
            </a:r>
          </a:p>
          <a:p>
            <a:endParaRPr lang="en-US" dirty="0"/>
          </a:p>
          <a:p>
            <a:r>
              <a:rPr lang="en-US" dirty="0"/>
              <a:t>And finally, models are compared and evaluated through the use of receiver operator characteristic (or ROC) curves and activity monitoring operator characteristic curves (AMOCs). We’ll discuss both of these later.</a:t>
            </a:r>
          </a:p>
        </p:txBody>
      </p:sp>
      <p:sp>
        <p:nvSpPr>
          <p:cNvPr id="4" name="Slide Number Placeholder 3"/>
          <p:cNvSpPr>
            <a:spLocks noGrp="1"/>
          </p:cNvSpPr>
          <p:nvPr>
            <p:ph type="sldNum" sz="quarter" idx="10"/>
          </p:nvPr>
        </p:nvSpPr>
        <p:spPr/>
        <p:txBody>
          <a:bodyPr/>
          <a:lstStyle/>
          <a:p>
            <a:fld id="{4EE4A5E6-321A-4E42-9D4B-4C3FA7B5F110}" type="slidenum">
              <a:rPr lang="en-US" smtClean="0"/>
              <a:t>6</a:t>
            </a:fld>
            <a:endParaRPr lang="en-US"/>
          </a:p>
        </p:txBody>
      </p:sp>
    </p:spTree>
    <p:extLst>
      <p:ext uri="{BB962C8B-B14F-4D97-AF65-F5344CB8AC3E}">
        <p14:creationId xmlns:p14="http://schemas.microsoft.com/office/powerpoint/2010/main" val="1964617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models are evaluated in a leave-one-pig-out cross validation framework. That means we hold one pig’s data out as the testing set, train a model on all the remaining pigs, then evaluate that model on only the pig we removed. We do this for each pig, 38 times in total.</a:t>
            </a:r>
          </a:p>
        </p:txBody>
      </p:sp>
      <p:sp>
        <p:nvSpPr>
          <p:cNvPr id="4" name="Slide Number Placeholder 3"/>
          <p:cNvSpPr>
            <a:spLocks noGrp="1"/>
          </p:cNvSpPr>
          <p:nvPr>
            <p:ph type="sldNum" sz="quarter" idx="10"/>
          </p:nvPr>
        </p:nvSpPr>
        <p:spPr/>
        <p:txBody>
          <a:bodyPr/>
          <a:lstStyle/>
          <a:p>
            <a:fld id="{4EE4A5E6-321A-4E42-9D4B-4C3FA7B5F110}" type="slidenum">
              <a:rPr lang="en-US" smtClean="0"/>
              <a:t>7</a:t>
            </a:fld>
            <a:endParaRPr lang="en-US"/>
          </a:p>
        </p:txBody>
      </p:sp>
    </p:spTree>
    <p:extLst>
      <p:ext uri="{BB962C8B-B14F-4D97-AF65-F5344CB8AC3E}">
        <p14:creationId xmlns:p14="http://schemas.microsoft.com/office/powerpoint/2010/main" val="2441350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models trained are random forest classifiers to distinguish bleeding from not-bleeding. There are many reasons we chose this model, but importantly Wertz et al. have already shown good results on this task in the previous work on data granularity and normalization.</a:t>
            </a:r>
          </a:p>
        </p:txBody>
      </p:sp>
      <p:sp>
        <p:nvSpPr>
          <p:cNvPr id="4" name="Slide Number Placeholder 3"/>
          <p:cNvSpPr>
            <a:spLocks noGrp="1"/>
          </p:cNvSpPr>
          <p:nvPr>
            <p:ph type="sldNum" sz="quarter" idx="10"/>
          </p:nvPr>
        </p:nvSpPr>
        <p:spPr/>
        <p:txBody>
          <a:bodyPr/>
          <a:lstStyle/>
          <a:p>
            <a:fld id="{4EE4A5E6-321A-4E42-9D4B-4C3FA7B5F110}" type="slidenum">
              <a:rPr lang="en-US" smtClean="0"/>
              <a:t>8</a:t>
            </a:fld>
            <a:endParaRPr lang="en-US"/>
          </a:p>
        </p:txBody>
      </p:sp>
    </p:spTree>
    <p:extLst>
      <p:ext uri="{BB962C8B-B14F-4D97-AF65-F5344CB8AC3E}">
        <p14:creationId xmlns:p14="http://schemas.microsoft.com/office/powerpoint/2010/main" val="23351370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use receiver operator characteristic curves (or ROCs) to present the performance of the models, so it is important that you understand what they're showing you.</a:t>
            </a:r>
          </a:p>
          <a:p>
            <a:endParaRPr lang="en-US" dirty="0"/>
          </a:p>
          <a:p>
            <a:r>
              <a:rPr lang="en-US" dirty="0"/>
              <a:t>The ROC you see here a curve showing the tradeoff between a classifier's sensitivity (here labeled % positives detected, how often we correctly identify our positive class as positive) versus our false alarm rate (here marked simply error rate, how often we incorrectly classify the negative class as positive).</a:t>
            </a:r>
          </a:p>
          <a:p>
            <a:endParaRPr lang="en-US" dirty="0"/>
          </a:p>
          <a:p>
            <a:r>
              <a:rPr lang="en-US" dirty="0"/>
              <a:t>Operationally we're interested in model performance at low error rates, which we can't see very well on the linear plot in the middle...</a:t>
            </a:r>
          </a:p>
        </p:txBody>
      </p:sp>
      <p:sp>
        <p:nvSpPr>
          <p:cNvPr id="4" name="Slide Number Placeholder 3"/>
          <p:cNvSpPr>
            <a:spLocks noGrp="1"/>
          </p:cNvSpPr>
          <p:nvPr>
            <p:ph type="sldNum" sz="quarter" idx="10"/>
          </p:nvPr>
        </p:nvSpPr>
        <p:spPr/>
        <p:txBody>
          <a:bodyPr/>
          <a:lstStyle/>
          <a:p>
            <a:fld id="{4EE4A5E6-321A-4E42-9D4B-4C3FA7B5F110}" type="slidenum">
              <a:rPr lang="en-US" smtClean="0"/>
              <a:t>9</a:t>
            </a:fld>
            <a:endParaRPr lang="en-US"/>
          </a:p>
        </p:txBody>
      </p:sp>
    </p:spTree>
    <p:extLst>
      <p:ext uri="{BB962C8B-B14F-4D97-AF65-F5344CB8AC3E}">
        <p14:creationId xmlns:p14="http://schemas.microsoft.com/office/powerpoint/2010/main" val="2780577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0" y="0"/>
            <a:ext cx="10079640" cy="591840"/>
          </a:xfrm>
          <a:prstGeom prst="rect">
            <a:avLst/>
          </a:prstGeom>
        </p:spPr>
        <p:txBody>
          <a:bodyPr lIns="0" tIns="0" rIns="0" bIns="0" anchor="ctr"/>
          <a:lstStyle>
            <a:lvl1pPr>
              <a:defRPr/>
            </a:lvl1pPr>
          </a:lstStyle>
          <a:p>
            <a:pPr algn="ctr"/>
            <a:endParaRPr lang="en-US" sz="1990" b="0" strike="noStrike" spc="-1" dirty="0">
              <a:solidFill>
                <a:srgbClr val="000000"/>
              </a:solidFill>
              <a:latin typeface="Times New Roman"/>
            </a:endParaRPr>
          </a:p>
        </p:txBody>
      </p:sp>
      <p:sp>
        <p:nvSpPr>
          <p:cNvPr id="30" name="PlaceHolder 2"/>
          <p:cNvSpPr>
            <a:spLocks noGrp="1"/>
          </p:cNvSpPr>
          <p:nvPr>
            <p:ph type="body"/>
          </p:nvPr>
        </p:nvSpPr>
        <p:spPr>
          <a:xfrm>
            <a:off x="102960" y="636480"/>
            <a:ext cx="988344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31" name="PlaceHolder 3"/>
          <p:cNvSpPr>
            <a:spLocks noGrp="1"/>
          </p:cNvSpPr>
          <p:nvPr>
            <p:ph type="body"/>
          </p:nvPr>
        </p:nvSpPr>
        <p:spPr>
          <a:xfrm>
            <a:off x="102960" y="2978640"/>
            <a:ext cx="988344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0" y="0"/>
            <a:ext cx="10079640" cy="591840"/>
          </a:xfrm>
          <a:prstGeom prst="rect">
            <a:avLst/>
          </a:prstGeom>
        </p:spPr>
        <p:txBody>
          <a:bodyPr lIns="0" tIns="0" rIns="0" bIns="0" anchor="ctr"/>
          <a:lstStyle>
            <a:lvl1pPr>
              <a:defRPr/>
            </a:lvl1pPr>
          </a:lstStyle>
          <a:p>
            <a:pPr algn="ctr"/>
            <a:endParaRPr lang="en-US" sz="1990" b="0" strike="noStrike" spc="-1" dirty="0">
              <a:solidFill>
                <a:srgbClr val="000000"/>
              </a:solidFill>
              <a:latin typeface="Times New Roman"/>
            </a:endParaRPr>
          </a:p>
        </p:txBody>
      </p:sp>
      <p:sp>
        <p:nvSpPr>
          <p:cNvPr id="33" name="PlaceHolder 2"/>
          <p:cNvSpPr>
            <a:spLocks noGrp="1"/>
          </p:cNvSpPr>
          <p:nvPr>
            <p:ph type="body"/>
          </p:nvPr>
        </p:nvSpPr>
        <p:spPr>
          <a:xfrm>
            <a:off x="102960" y="636480"/>
            <a:ext cx="482292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34" name="PlaceHolder 3"/>
          <p:cNvSpPr>
            <a:spLocks noGrp="1"/>
          </p:cNvSpPr>
          <p:nvPr>
            <p:ph type="body"/>
          </p:nvPr>
        </p:nvSpPr>
        <p:spPr>
          <a:xfrm>
            <a:off x="5167440" y="636480"/>
            <a:ext cx="482292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35" name="PlaceHolder 4"/>
          <p:cNvSpPr>
            <a:spLocks noGrp="1"/>
          </p:cNvSpPr>
          <p:nvPr>
            <p:ph type="body"/>
          </p:nvPr>
        </p:nvSpPr>
        <p:spPr>
          <a:xfrm>
            <a:off x="5167440" y="2978640"/>
            <a:ext cx="482292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36" name="PlaceHolder 5"/>
          <p:cNvSpPr>
            <a:spLocks noGrp="1"/>
          </p:cNvSpPr>
          <p:nvPr>
            <p:ph type="body"/>
          </p:nvPr>
        </p:nvSpPr>
        <p:spPr>
          <a:xfrm>
            <a:off x="102960" y="2978640"/>
            <a:ext cx="482292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0" y="0"/>
            <a:ext cx="10079640" cy="591840"/>
          </a:xfrm>
          <a:prstGeom prst="rect">
            <a:avLst/>
          </a:prstGeom>
        </p:spPr>
        <p:txBody>
          <a:bodyPr lIns="0" tIns="0" rIns="0" bIns="0" anchor="ctr"/>
          <a:lstStyle>
            <a:lvl1pPr>
              <a:defRPr/>
            </a:lvl1pPr>
          </a:lstStyle>
          <a:p>
            <a:pPr algn="ctr"/>
            <a:endParaRPr lang="en-US" sz="1990" b="0" strike="noStrike" spc="-1" dirty="0">
              <a:solidFill>
                <a:srgbClr val="000000"/>
              </a:solidFill>
              <a:latin typeface="Times New Roman"/>
            </a:endParaRPr>
          </a:p>
        </p:txBody>
      </p:sp>
      <p:sp>
        <p:nvSpPr>
          <p:cNvPr id="38" name="PlaceHolder 2"/>
          <p:cNvSpPr>
            <a:spLocks noGrp="1"/>
          </p:cNvSpPr>
          <p:nvPr>
            <p:ph type="body"/>
          </p:nvPr>
        </p:nvSpPr>
        <p:spPr>
          <a:xfrm>
            <a:off x="102960" y="636480"/>
            <a:ext cx="318240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39" name="PlaceHolder 3"/>
          <p:cNvSpPr>
            <a:spLocks noGrp="1"/>
          </p:cNvSpPr>
          <p:nvPr>
            <p:ph type="body"/>
          </p:nvPr>
        </p:nvSpPr>
        <p:spPr>
          <a:xfrm>
            <a:off x="3444840" y="636480"/>
            <a:ext cx="318240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40" name="PlaceHolder 4"/>
          <p:cNvSpPr>
            <a:spLocks noGrp="1"/>
          </p:cNvSpPr>
          <p:nvPr>
            <p:ph type="body"/>
          </p:nvPr>
        </p:nvSpPr>
        <p:spPr>
          <a:xfrm>
            <a:off x="6786720" y="636480"/>
            <a:ext cx="318240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41" name="PlaceHolder 5"/>
          <p:cNvSpPr>
            <a:spLocks noGrp="1"/>
          </p:cNvSpPr>
          <p:nvPr>
            <p:ph type="body"/>
          </p:nvPr>
        </p:nvSpPr>
        <p:spPr>
          <a:xfrm>
            <a:off x="6786720" y="2978640"/>
            <a:ext cx="318240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42" name="PlaceHolder 6"/>
          <p:cNvSpPr>
            <a:spLocks noGrp="1"/>
          </p:cNvSpPr>
          <p:nvPr>
            <p:ph type="body"/>
          </p:nvPr>
        </p:nvSpPr>
        <p:spPr>
          <a:xfrm>
            <a:off x="3444840" y="2978640"/>
            <a:ext cx="318240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43" name="PlaceHolder 7"/>
          <p:cNvSpPr>
            <a:spLocks noGrp="1"/>
          </p:cNvSpPr>
          <p:nvPr>
            <p:ph type="body"/>
          </p:nvPr>
        </p:nvSpPr>
        <p:spPr>
          <a:xfrm>
            <a:off x="102960" y="2978640"/>
            <a:ext cx="318240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0" y="0"/>
            <a:ext cx="10079640" cy="591840"/>
          </a:xfrm>
          <a:prstGeom prst="rect">
            <a:avLst/>
          </a:prstGeom>
        </p:spPr>
        <p:txBody>
          <a:bodyPr lIns="0" tIns="0" rIns="0" bIns="0" anchor="ctr"/>
          <a:lstStyle>
            <a:lvl1pPr>
              <a:defRPr>
                <a:solidFill>
                  <a:srgbClr val="930000"/>
                </a:solidFill>
              </a:defRPr>
            </a:lvl1pPr>
          </a:lstStyle>
          <a:p>
            <a:pPr algn="ctr"/>
            <a:endParaRPr lang="en-US" sz="1990" b="0" strike="noStrike" spc="-1" dirty="0">
              <a:solidFill>
                <a:srgbClr val="000000"/>
              </a:solidFill>
              <a:latin typeface="Times New Roman"/>
            </a:endParaRPr>
          </a:p>
        </p:txBody>
      </p:sp>
      <p:sp>
        <p:nvSpPr>
          <p:cNvPr id="9" name="PlaceHolder 2"/>
          <p:cNvSpPr>
            <a:spLocks noGrp="1"/>
          </p:cNvSpPr>
          <p:nvPr>
            <p:ph type="subTitle"/>
          </p:nvPr>
        </p:nvSpPr>
        <p:spPr>
          <a:xfrm>
            <a:off x="102960" y="636480"/>
            <a:ext cx="9883440" cy="4484160"/>
          </a:xfrm>
          <a:prstGeom prst="rect">
            <a:avLst/>
          </a:prstGeom>
        </p:spPr>
        <p:txBody>
          <a:bodyPr lIns="0" tIns="0" rIns="0" bIns="0" anchor="ctr"/>
          <a:lstStyle>
            <a:lvl1pPr>
              <a:defRPr/>
            </a:lvl1pPr>
          </a:lstStyle>
          <a:p>
            <a:pPr algn="ctr"/>
            <a:endParaRPr lang="en-US" sz="3200" b="0" strike="noStrike" spc="-1" dirty="0">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0" y="0"/>
            <a:ext cx="10079640" cy="591840"/>
          </a:xfrm>
          <a:prstGeom prst="rect">
            <a:avLst/>
          </a:prstGeom>
        </p:spPr>
        <p:txBody>
          <a:bodyPr lIns="0" tIns="0" rIns="0" bIns="0" anchor="ctr"/>
          <a:lstStyle>
            <a:lvl1pPr>
              <a:defRPr/>
            </a:lvl1pPr>
          </a:lstStyle>
          <a:p>
            <a:pPr algn="ctr"/>
            <a:endParaRPr lang="en-US" sz="1990" b="0" strike="noStrike" spc="-1" dirty="0">
              <a:solidFill>
                <a:srgbClr val="000000"/>
              </a:solidFill>
              <a:latin typeface="Times New Roman"/>
            </a:endParaRPr>
          </a:p>
        </p:txBody>
      </p:sp>
      <p:sp>
        <p:nvSpPr>
          <p:cNvPr id="11" name="PlaceHolder 2"/>
          <p:cNvSpPr>
            <a:spLocks noGrp="1"/>
          </p:cNvSpPr>
          <p:nvPr>
            <p:ph type="body"/>
          </p:nvPr>
        </p:nvSpPr>
        <p:spPr>
          <a:xfrm>
            <a:off x="102960" y="636480"/>
            <a:ext cx="9883440" cy="44841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0" y="0"/>
            <a:ext cx="10079640" cy="591840"/>
          </a:xfrm>
          <a:prstGeom prst="rect">
            <a:avLst/>
          </a:prstGeom>
        </p:spPr>
        <p:txBody>
          <a:bodyPr lIns="0" tIns="0" rIns="0" bIns="0" anchor="ctr"/>
          <a:lstStyle>
            <a:lvl1pPr>
              <a:defRPr/>
            </a:lvl1pPr>
          </a:lstStyle>
          <a:p>
            <a:pPr algn="ctr"/>
            <a:endParaRPr lang="en-US" sz="1990" b="0" strike="noStrike" spc="-1" dirty="0">
              <a:solidFill>
                <a:srgbClr val="000000"/>
              </a:solidFill>
              <a:latin typeface="Times New Roman"/>
            </a:endParaRPr>
          </a:p>
        </p:txBody>
      </p:sp>
      <p:sp>
        <p:nvSpPr>
          <p:cNvPr id="13" name="PlaceHolder 2"/>
          <p:cNvSpPr>
            <a:spLocks noGrp="1"/>
          </p:cNvSpPr>
          <p:nvPr>
            <p:ph type="body"/>
          </p:nvPr>
        </p:nvSpPr>
        <p:spPr>
          <a:xfrm>
            <a:off x="102960" y="636480"/>
            <a:ext cx="4822920" cy="44841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14" name="PlaceHolder 3"/>
          <p:cNvSpPr>
            <a:spLocks noGrp="1"/>
          </p:cNvSpPr>
          <p:nvPr>
            <p:ph type="body"/>
          </p:nvPr>
        </p:nvSpPr>
        <p:spPr>
          <a:xfrm>
            <a:off x="5167440" y="636480"/>
            <a:ext cx="4822920" cy="44841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5" name="PlaceHolder 1"/>
          <p:cNvSpPr>
            <a:spLocks noGrp="1"/>
          </p:cNvSpPr>
          <p:nvPr>
            <p:ph type="title"/>
          </p:nvPr>
        </p:nvSpPr>
        <p:spPr>
          <a:xfrm>
            <a:off x="0" y="0"/>
            <a:ext cx="10079640" cy="591840"/>
          </a:xfrm>
          <a:prstGeom prst="rect">
            <a:avLst/>
          </a:prstGeom>
        </p:spPr>
        <p:txBody>
          <a:bodyPr lIns="0" tIns="0" rIns="0" bIns="0" anchor="ctr"/>
          <a:lstStyle>
            <a:lvl1pPr>
              <a:defRPr/>
            </a:lvl1pPr>
          </a:lstStyle>
          <a:p>
            <a:pPr algn="ctr"/>
            <a:endParaRPr lang="en-US" sz="1990" b="0" strike="noStrike" spc="-1" dirty="0">
              <a:solidFill>
                <a:srgbClr val="000000"/>
              </a:solidFill>
              <a:latin typeface="Times New Roman"/>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6" name="PlaceHolder 1"/>
          <p:cNvSpPr>
            <a:spLocks noGrp="1"/>
          </p:cNvSpPr>
          <p:nvPr>
            <p:ph type="subTitle"/>
          </p:nvPr>
        </p:nvSpPr>
        <p:spPr>
          <a:xfrm>
            <a:off x="0" y="0"/>
            <a:ext cx="10079640" cy="2744640"/>
          </a:xfrm>
          <a:prstGeom prst="rect">
            <a:avLst/>
          </a:prstGeom>
        </p:spPr>
        <p:txBody>
          <a:bodyPr lIns="0" tIns="0" rIns="0" bIns="0" anchor="ctr"/>
          <a:lstStyle>
            <a:lvl1pPr>
              <a:defRPr/>
            </a:lvl1pPr>
          </a:lstStyle>
          <a:p>
            <a:pPr algn="ctr"/>
            <a:endParaRPr lang="en-US" sz="3200" b="0" strike="noStrike" spc="-1" dirty="0">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0" y="0"/>
            <a:ext cx="10079640" cy="591840"/>
          </a:xfrm>
          <a:prstGeom prst="rect">
            <a:avLst/>
          </a:prstGeom>
        </p:spPr>
        <p:txBody>
          <a:bodyPr lIns="0" tIns="0" rIns="0" bIns="0" anchor="ctr"/>
          <a:lstStyle>
            <a:lvl1pPr>
              <a:defRPr>
                <a:solidFill>
                  <a:srgbClr val="930000"/>
                </a:solidFill>
              </a:defRPr>
            </a:lvl1pPr>
          </a:lstStyle>
          <a:p>
            <a:pPr algn="ctr"/>
            <a:endParaRPr lang="en-US" sz="1990" b="0" strike="noStrike" spc="-1" dirty="0">
              <a:solidFill>
                <a:srgbClr val="000000"/>
              </a:solidFill>
              <a:latin typeface="Times New Roman"/>
            </a:endParaRPr>
          </a:p>
        </p:txBody>
      </p:sp>
      <p:sp>
        <p:nvSpPr>
          <p:cNvPr id="18" name="PlaceHolder 2"/>
          <p:cNvSpPr>
            <a:spLocks noGrp="1"/>
          </p:cNvSpPr>
          <p:nvPr>
            <p:ph type="body"/>
          </p:nvPr>
        </p:nvSpPr>
        <p:spPr>
          <a:xfrm>
            <a:off x="102960" y="636480"/>
            <a:ext cx="482292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19" name="PlaceHolder 3"/>
          <p:cNvSpPr>
            <a:spLocks noGrp="1"/>
          </p:cNvSpPr>
          <p:nvPr>
            <p:ph type="body"/>
          </p:nvPr>
        </p:nvSpPr>
        <p:spPr>
          <a:xfrm>
            <a:off x="102960" y="2978640"/>
            <a:ext cx="482292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20" name="PlaceHolder 4"/>
          <p:cNvSpPr>
            <a:spLocks noGrp="1"/>
          </p:cNvSpPr>
          <p:nvPr>
            <p:ph type="body"/>
          </p:nvPr>
        </p:nvSpPr>
        <p:spPr>
          <a:xfrm>
            <a:off x="5167440" y="636480"/>
            <a:ext cx="4822920" cy="44841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0" y="0"/>
            <a:ext cx="10079640" cy="591840"/>
          </a:xfrm>
          <a:prstGeom prst="rect">
            <a:avLst/>
          </a:prstGeom>
        </p:spPr>
        <p:txBody>
          <a:bodyPr lIns="0" tIns="0" rIns="0" bIns="0" anchor="ctr"/>
          <a:lstStyle>
            <a:lvl1pPr>
              <a:defRPr/>
            </a:lvl1pPr>
          </a:lstStyle>
          <a:p>
            <a:pPr algn="ctr"/>
            <a:endParaRPr lang="en-US" sz="1990" b="0" strike="noStrike" spc="-1" dirty="0">
              <a:solidFill>
                <a:srgbClr val="000000"/>
              </a:solidFill>
              <a:latin typeface="Times New Roman"/>
            </a:endParaRPr>
          </a:p>
        </p:txBody>
      </p:sp>
      <p:sp>
        <p:nvSpPr>
          <p:cNvPr id="22" name="PlaceHolder 2"/>
          <p:cNvSpPr>
            <a:spLocks noGrp="1"/>
          </p:cNvSpPr>
          <p:nvPr>
            <p:ph type="body"/>
          </p:nvPr>
        </p:nvSpPr>
        <p:spPr>
          <a:xfrm>
            <a:off x="102960" y="636480"/>
            <a:ext cx="4822920" cy="44841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23" name="PlaceHolder 3"/>
          <p:cNvSpPr>
            <a:spLocks noGrp="1"/>
          </p:cNvSpPr>
          <p:nvPr>
            <p:ph type="body"/>
          </p:nvPr>
        </p:nvSpPr>
        <p:spPr>
          <a:xfrm>
            <a:off x="5167440" y="636480"/>
            <a:ext cx="482292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24" name="PlaceHolder 4"/>
          <p:cNvSpPr>
            <a:spLocks noGrp="1"/>
          </p:cNvSpPr>
          <p:nvPr>
            <p:ph type="body"/>
          </p:nvPr>
        </p:nvSpPr>
        <p:spPr>
          <a:xfrm>
            <a:off x="5167440" y="2978640"/>
            <a:ext cx="482292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0" y="0"/>
            <a:ext cx="10079640" cy="591840"/>
          </a:xfrm>
          <a:prstGeom prst="rect">
            <a:avLst/>
          </a:prstGeom>
        </p:spPr>
        <p:txBody>
          <a:bodyPr lIns="0" tIns="0" rIns="0" bIns="0" anchor="ctr"/>
          <a:lstStyle>
            <a:lvl1pPr>
              <a:defRPr/>
            </a:lvl1pPr>
          </a:lstStyle>
          <a:p>
            <a:pPr algn="ctr"/>
            <a:endParaRPr lang="en-US" sz="1990" b="0" strike="noStrike" spc="-1" dirty="0">
              <a:solidFill>
                <a:srgbClr val="000000"/>
              </a:solidFill>
              <a:latin typeface="Times New Roman"/>
            </a:endParaRPr>
          </a:p>
        </p:txBody>
      </p:sp>
      <p:sp>
        <p:nvSpPr>
          <p:cNvPr id="26" name="PlaceHolder 2"/>
          <p:cNvSpPr>
            <a:spLocks noGrp="1"/>
          </p:cNvSpPr>
          <p:nvPr>
            <p:ph type="body"/>
          </p:nvPr>
        </p:nvSpPr>
        <p:spPr>
          <a:xfrm>
            <a:off x="102960" y="636480"/>
            <a:ext cx="482292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27" name="PlaceHolder 3"/>
          <p:cNvSpPr>
            <a:spLocks noGrp="1"/>
          </p:cNvSpPr>
          <p:nvPr>
            <p:ph type="body"/>
          </p:nvPr>
        </p:nvSpPr>
        <p:spPr>
          <a:xfrm>
            <a:off x="5167440" y="636480"/>
            <a:ext cx="482292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
        <p:nvSpPr>
          <p:cNvPr id="28" name="PlaceHolder 4"/>
          <p:cNvSpPr>
            <a:spLocks noGrp="1"/>
          </p:cNvSpPr>
          <p:nvPr>
            <p:ph type="body"/>
          </p:nvPr>
        </p:nvSpPr>
        <p:spPr>
          <a:xfrm>
            <a:off x="102960" y="2978640"/>
            <a:ext cx="9883440" cy="2138760"/>
          </a:xfrm>
          <a:prstGeom prst="rect">
            <a:avLst/>
          </a:prstGeom>
        </p:spPr>
        <p:txBody>
          <a:bodyPr lIns="0" tIns="0" rIns="0" bIns="0">
            <a:normAutofit/>
          </a:bodyPr>
          <a:lstStyle>
            <a:lvl1pPr>
              <a:defRPr/>
            </a:lvl1pPr>
          </a:lstStyle>
          <a:p>
            <a:endParaRPr lang="en-US" sz="1990" b="0" strike="noStrike" spc="-1" dirty="0">
              <a:solidFill>
                <a:srgbClr val="000000"/>
              </a:solidFill>
              <a:latin typeface="Tahoma"/>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 name="CustomShape 1"/>
          <p:cNvSpPr/>
          <p:nvPr/>
        </p:nvSpPr>
        <p:spPr>
          <a:xfrm>
            <a:off x="839880" y="5355000"/>
            <a:ext cx="3275640" cy="314640"/>
          </a:xfrm>
          <a:prstGeom prst="rect">
            <a:avLst/>
          </a:prstGeom>
          <a:noFill/>
          <a:ln w="9360">
            <a:noFill/>
          </a:ln>
        </p:spPr>
        <p:style>
          <a:lnRef idx="0">
            <a:scrgbClr r="0" g="0" b="0"/>
          </a:lnRef>
          <a:fillRef idx="0">
            <a:scrgbClr r="0" g="0" b="0"/>
          </a:fillRef>
          <a:effectRef idx="0">
            <a:scrgbClr r="0" g="0" b="0"/>
          </a:effectRef>
          <a:fontRef idx="minor"/>
        </p:style>
      </p:sp>
      <p:sp>
        <p:nvSpPr>
          <p:cNvPr id="9" name="CustomShape 2"/>
          <p:cNvSpPr/>
          <p:nvPr/>
        </p:nvSpPr>
        <p:spPr>
          <a:xfrm>
            <a:off x="2743200" y="5336280"/>
            <a:ext cx="6035040" cy="227520"/>
          </a:xfrm>
          <a:prstGeom prst="rect">
            <a:avLst/>
          </a:prstGeom>
          <a:noFill/>
          <a:ln w="9360">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US" sz="900" b="0" strike="noStrike" spc="-1" dirty="0">
                <a:solidFill>
                  <a:srgbClr val="000000"/>
                </a:solidFill>
                <a:latin typeface="Microsoft Sans Serif" panose="020B0604020202020204" pitchFamily="34" charset="0"/>
                <a:cs typeface="Microsoft Sans Serif" panose="020B0604020202020204" pitchFamily="34" charset="0"/>
              </a:rPr>
              <a:t>Slide </a:t>
            </a:r>
            <a:fld id="{F7BCEEE0-50D1-4FC7-A31F-03FF38711C28}" type="slidenum">
              <a:rPr lang="en-US" sz="900" b="0" strike="noStrike" spc="-1">
                <a:solidFill>
                  <a:srgbClr val="000000"/>
                </a:solidFill>
                <a:latin typeface="Microsoft Sans Serif" panose="020B0604020202020204" pitchFamily="34" charset="0"/>
                <a:cs typeface="Microsoft Sans Serif" panose="020B0604020202020204" pitchFamily="34" charset="0"/>
              </a:rPr>
              <a:t>‹#›</a:t>
            </a:fld>
            <a:r>
              <a:rPr lang="en-US" sz="900" b="0" strike="noStrike" spc="-1" dirty="0">
                <a:solidFill>
                  <a:srgbClr val="000000"/>
                </a:solidFill>
                <a:latin typeface="Microsoft Sans Serif" panose="020B0604020202020204" pitchFamily="34" charset="0"/>
                <a:cs typeface="Microsoft Sans Serif" panose="020B0604020202020204" pitchFamily="34" charset="0"/>
              </a:rPr>
              <a:t>                   Monday, September 30, 2019</a:t>
            </a:r>
            <a:endParaRPr lang="en-US" sz="900" b="0" strike="noStrike" spc="-1" dirty="0">
              <a:latin typeface="Arial"/>
              <a:cs typeface="Microsoft Sans Serif" panose="020B0604020202020204" pitchFamily="34" charset="0"/>
            </a:endParaRPr>
          </a:p>
        </p:txBody>
      </p:sp>
      <p:pic>
        <p:nvPicPr>
          <p:cNvPr id="2" name="Picture 10"/>
          <p:cNvPicPr/>
          <p:nvPr/>
        </p:nvPicPr>
        <p:blipFill>
          <a:blip r:embed="rId14"/>
          <a:stretch/>
        </p:blipFill>
        <p:spPr>
          <a:xfrm>
            <a:off x="2943120" y="5156760"/>
            <a:ext cx="814320" cy="415440"/>
          </a:xfrm>
          <a:prstGeom prst="rect">
            <a:avLst/>
          </a:prstGeom>
          <a:ln w="9360">
            <a:noFill/>
          </a:ln>
        </p:spPr>
      </p:pic>
      <p:sp>
        <p:nvSpPr>
          <p:cNvPr id="3" name="CustomShape 3"/>
          <p:cNvSpPr/>
          <p:nvPr/>
        </p:nvSpPr>
        <p:spPr>
          <a:xfrm>
            <a:off x="153720" y="689040"/>
            <a:ext cx="9897480" cy="4611960"/>
          </a:xfrm>
          <a:prstGeom prst="rect">
            <a:avLst/>
          </a:prstGeom>
          <a:noFill/>
          <a:ln w="9360">
            <a:noFill/>
          </a:ln>
        </p:spPr>
        <p:style>
          <a:lnRef idx="0">
            <a:scrgbClr r="0" g="0" b="0"/>
          </a:lnRef>
          <a:fillRef idx="0">
            <a:scrgbClr r="0" g="0" b="0"/>
          </a:fillRef>
          <a:effectRef idx="0">
            <a:scrgbClr r="0" g="0" b="0"/>
          </a:effectRef>
          <a:fontRef idx="minor"/>
        </p:style>
      </p:sp>
      <p:sp>
        <p:nvSpPr>
          <p:cNvPr id="4" name="PlaceHolder 4"/>
          <p:cNvSpPr>
            <a:spLocks noGrp="1"/>
          </p:cNvSpPr>
          <p:nvPr>
            <p:ph type="title"/>
          </p:nvPr>
        </p:nvSpPr>
        <p:spPr>
          <a:xfrm>
            <a:off x="0" y="0"/>
            <a:ext cx="10079640" cy="591840"/>
          </a:xfrm>
          <a:prstGeom prst="rect">
            <a:avLst/>
          </a:prstGeom>
          <a:solidFill>
            <a:srgbClr val="FF8F8F"/>
          </a:solidFill>
        </p:spPr>
        <p:txBody>
          <a:bodyPr anchor="ctr"/>
          <a:lstStyle/>
          <a:p>
            <a:pPr marL="117360" indent="-117000">
              <a:lnSpc>
                <a:spcPct val="100000"/>
              </a:lnSpc>
            </a:pPr>
            <a:r>
              <a:rPr lang="en-US" sz="2800" b="1" strike="noStrike" spc="-1" dirty="0">
                <a:solidFill>
                  <a:srgbClr val="FFFFFF"/>
                </a:solidFill>
                <a:latin typeface="Tahoma"/>
              </a:rPr>
              <a:t>Click to edit Master title style</a:t>
            </a:r>
            <a:endParaRPr lang="en-US" sz="2800" b="0" strike="noStrike" spc="-1" dirty="0">
              <a:solidFill>
                <a:srgbClr val="000000"/>
              </a:solidFill>
              <a:latin typeface="Times New Roman"/>
            </a:endParaRPr>
          </a:p>
        </p:txBody>
      </p:sp>
      <p:sp>
        <p:nvSpPr>
          <p:cNvPr id="5" name="PlaceHolder 5"/>
          <p:cNvSpPr>
            <a:spLocks noGrp="1"/>
          </p:cNvSpPr>
          <p:nvPr>
            <p:ph type="body"/>
          </p:nvPr>
        </p:nvSpPr>
        <p:spPr>
          <a:xfrm>
            <a:off x="102960" y="636480"/>
            <a:ext cx="9883440" cy="4484160"/>
          </a:xfrm>
          <a:prstGeom prst="rect">
            <a:avLst/>
          </a:prstGeom>
        </p:spPr>
        <p:txBody>
          <a:bodyPr/>
          <a:lstStyle/>
          <a:p>
            <a:pPr marL="432000" indent="-324000">
              <a:spcBef>
                <a:spcPts val="1171"/>
              </a:spcBef>
              <a:buClr>
                <a:srgbClr val="000000"/>
              </a:buClr>
              <a:buSzPct val="45000"/>
              <a:buFont typeface="Wingdings" charset="2"/>
              <a:buChar char=""/>
            </a:pPr>
            <a:r>
              <a:rPr lang="en-US" sz="2000" b="0" strike="noStrike" spc="-1" dirty="0">
                <a:solidFill>
                  <a:srgbClr val="000000"/>
                </a:solidFill>
                <a:latin typeface="Tahoma"/>
              </a:rPr>
              <a:t>Click to edit the outline text format</a:t>
            </a:r>
          </a:p>
          <a:p>
            <a:pPr marL="864000" lvl="1" indent="-324000">
              <a:spcBef>
                <a:spcPts val="935"/>
              </a:spcBef>
              <a:buClr>
                <a:srgbClr val="000000"/>
              </a:buClr>
              <a:buSzPct val="75000"/>
              <a:buFont typeface="Symbol" charset="2"/>
              <a:buChar char=""/>
            </a:pPr>
            <a:r>
              <a:rPr lang="en-US" sz="2000" b="0" strike="noStrike" spc="-1" dirty="0">
                <a:solidFill>
                  <a:srgbClr val="000000"/>
                </a:solidFill>
                <a:latin typeface="Tahoma"/>
              </a:rPr>
              <a:t>Second Outline Level</a:t>
            </a:r>
          </a:p>
          <a:p>
            <a:pPr marL="1296000" lvl="2" indent="-288000">
              <a:spcBef>
                <a:spcPts val="700"/>
              </a:spcBef>
              <a:buClr>
                <a:srgbClr val="000000"/>
              </a:buClr>
              <a:buSzPct val="45000"/>
              <a:buFont typeface="Wingdings" charset="2"/>
              <a:buChar char=""/>
            </a:pPr>
            <a:r>
              <a:rPr lang="en-US" sz="2000" b="0" strike="noStrike" spc="-1" dirty="0">
                <a:solidFill>
                  <a:srgbClr val="000000"/>
                </a:solidFill>
                <a:latin typeface="Tahoma"/>
              </a:rPr>
              <a:t>Third Outline Level</a:t>
            </a:r>
          </a:p>
          <a:p>
            <a:pPr marL="1728000" lvl="3" indent="-216000">
              <a:spcBef>
                <a:spcPts val="468"/>
              </a:spcBef>
              <a:buClr>
                <a:srgbClr val="000000"/>
              </a:buClr>
              <a:buSzPct val="75000"/>
              <a:buFont typeface="Symbol" charset="2"/>
              <a:buChar char=""/>
            </a:pPr>
            <a:r>
              <a:rPr lang="en-US" sz="2000" b="0" strike="noStrike" spc="-1" dirty="0">
                <a:solidFill>
                  <a:srgbClr val="000000"/>
                </a:solidFill>
                <a:latin typeface="Tahoma"/>
              </a:rPr>
              <a:t>Fourth Outline Level</a:t>
            </a:r>
            <a:endParaRPr lang="en-US" sz="2000" b="0" strike="noStrike" spc="-1" dirty="0">
              <a:solidFill>
                <a:srgbClr val="808080"/>
              </a:solidFill>
              <a:latin typeface="Tahoma"/>
            </a:endParaRPr>
          </a:p>
          <a:p>
            <a:pPr marL="2160000" lvl="4" indent="-216000">
              <a:spcBef>
                <a:spcPts val="232"/>
              </a:spcBef>
              <a:buClr>
                <a:srgbClr val="000000"/>
              </a:buClr>
              <a:buSzPct val="45000"/>
              <a:buFont typeface="Wingdings" charset="2"/>
              <a:buChar char=""/>
            </a:pPr>
            <a:r>
              <a:rPr lang="en-US" sz="2000" b="0" strike="noStrike" spc="-1" dirty="0">
                <a:solidFill>
                  <a:srgbClr val="000000"/>
                </a:solidFill>
                <a:latin typeface="Tahoma"/>
              </a:rPr>
              <a:t>Fifth Outline Level</a:t>
            </a:r>
            <a:endParaRPr lang="en-US" sz="2000" b="0" strike="noStrike" spc="-1" dirty="0">
              <a:solidFill>
                <a:srgbClr val="808080"/>
              </a:solidFill>
              <a:latin typeface="Tahoma"/>
            </a:endParaRPr>
          </a:p>
          <a:p>
            <a:pPr marL="2592000" lvl="5" indent="-216000">
              <a:spcBef>
                <a:spcPts val="232"/>
              </a:spcBef>
              <a:buClr>
                <a:srgbClr val="000000"/>
              </a:buClr>
              <a:buSzPct val="45000"/>
              <a:buFont typeface="Wingdings" charset="2"/>
              <a:buChar char=""/>
            </a:pPr>
            <a:r>
              <a:rPr lang="en-US" sz="2000" b="0" strike="noStrike" spc="-1" dirty="0">
                <a:solidFill>
                  <a:srgbClr val="000000"/>
                </a:solidFill>
                <a:latin typeface="Tahoma"/>
              </a:rPr>
              <a:t>Sixth Outline Level</a:t>
            </a:r>
            <a:endParaRPr lang="en-US" sz="2000" b="0" strike="noStrike" spc="-1" dirty="0">
              <a:solidFill>
                <a:srgbClr val="808080"/>
              </a:solidFill>
              <a:latin typeface="Tahoma"/>
            </a:endParaRPr>
          </a:p>
          <a:p>
            <a:pPr marL="343080" lvl="6" indent="-342720">
              <a:spcBef>
                <a:spcPts val="232"/>
              </a:spcBef>
              <a:buClr>
                <a:srgbClr val="000000"/>
              </a:buClr>
              <a:buSzPct val="45000"/>
              <a:buFont typeface="Wingdings" charset="2"/>
              <a:buChar char=""/>
            </a:pPr>
            <a:r>
              <a:rPr lang="en-US" sz="2000" b="0" strike="noStrike" spc="-1" dirty="0">
                <a:solidFill>
                  <a:srgbClr val="000000"/>
                </a:solidFill>
                <a:latin typeface="Tahoma"/>
              </a:rPr>
              <a:t>Seventh Outline </a:t>
            </a:r>
            <a:r>
              <a:rPr lang="en-US" sz="2000" b="0" strike="noStrike" spc="-1" dirty="0" err="1">
                <a:solidFill>
                  <a:srgbClr val="000000"/>
                </a:solidFill>
                <a:latin typeface="Tahoma"/>
              </a:rPr>
              <a:t>LevelClick</a:t>
            </a:r>
            <a:r>
              <a:rPr lang="en-US" sz="2000" b="0" strike="noStrike" spc="-1" dirty="0">
                <a:solidFill>
                  <a:srgbClr val="000000"/>
                </a:solidFill>
                <a:latin typeface="Tahoma"/>
              </a:rPr>
              <a:t> to edit Master text styles</a:t>
            </a:r>
            <a:endParaRPr lang="en-US" sz="2000" b="0" strike="noStrike" spc="-1" dirty="0">
              <a:solidFill>
                <a:srgbClr val="808080"/>
              </a:solidFill>
              <a:latin typeface="Tahoma"/>
            </a:endParaRPr>
          </a:p>
          <a:p>
            <a:pPr marL="743040" lvl="7" indent="-285480">
              <a:spcBef>
                <a:spcPts val="232"/>
              </a:spcBef>
              <a:buClr>
                <a:srgbClr val="000000"/>
              </a:buClr>
              <a:buSzPct val="45000"/>
              <a:buFont typeface="Wingdings" charset="2"/>
              <a:buChar char=""/>
            </a:pPr>
            <a:r>
              <a:rPr lang="en-US" sz="1600" b="0" strike="noStrike" spc="-1" dirty="0">
                <a:solidFill>
                  <a:srgbClr val="000000"/>
                </a:solidFill>
                <a:latin typeface="Tahoma"/>
              </a:rPr>
              <a:t>Second level</a:t>
            </a:r>
            <a:endParaRPr lang="en-US" sz="1600" b="0" strike="noStrike" spc="-1" dirty="0">
              <a:solidFill>
                <a:srgbClr val="808080"/>
              </a:solidFill>
              <a:latin typeface="Tahoma"/>
            </a:endParaRPr>
          </a:p>
          <a:p>
            <a:pPr marL="1143000" lvl="8" indent="-228240">
              <a:spcBef>
                <a:spcPts val="232"/>
              </a:spcBef>
              <a:buClr>
                <a:srgbClr val="000000"/>
              </a:buClr>
              <a:buSzPct val="45000"/>
              <a:buFont typeface="Wingdings" charset="2"/>
              <a:buChar char=""/>
            </a:pPr>
            <a:r>
              <a:rPr lang="en-US" sz="1500" b="0" strike="noStrike" spc="-1" dirty="0">
                <a:solidFill>
                  <a:srgbClr val="000000"/>
                </a:solidFill>
                <a:latin typeface="Tahoma"/>
              </a:rPr>
              <a:t>Third level</a:t>
            </a:r>
            <a:endParaRPr lang="en-US" sz="1500" b="0" strike="noStrike" spc="-1" dirty="0">
              <a:solidFill>
                <a:srgbClr val="808080"/>
              </a:solidFill>
              <a:latin typeface="Tahoma"/>
            </a:endParaRPr>
          </a:p>
          <a:p>
            <a:pPr marL="1600200" lvl="0" indent="-228240">
              <a:spcBef>
                <a:spcPts val="320"/>
              </a:spcBef>
              <a:buClr>
                <a:srgbClr val="000000"/>
              </a:buClr>
              <a:buSzPct val="45000"/>
              <a:buFont typeface="Wingdings" charset="2"/>
              <a:buChar char=""/>
            </a:pPr>
            <a:r>
              <a:rPr lang="en-US" sz="1400" b="0" strike="noStrike" spc="-1" dirty="0">
                <a:solidFill>
                  <a:srgbClr val="000000"/>
                </a:solidFill>
                <a:latin typeface="Tahoma"/>
              </a:rPr>
              <a:t>Fourth level</a:t>
            </a:r>
          </a:p>
          <a:p>
            <a:pPr marL="2057400" lvl="0" indent="-228240">
              <a:spcBef>
                <a:spcPts val="320"/>
              </a:spcBef>
              <a:buClr>
                <a:srgbClr val="000000"/>
              </a:buClr>
              <a:buSzPct val="45000"/>
              <a:buFont typeface="Wingdings" charset="2"/>
              <a:buChar char=""/>
            </a:pPr>
            <a:r>
              <a:rPr lang="en-US" sz="1400" b="0" strike="noStrike" spc="-1" dirty="0">
                <a:solidFill>
                  <a:srgbClr val="808080"/>
                </a:solidFill>
                <a:latin typeface="Tahoma"/>
              </a:rPr>
              <a:t>Fifth level</a:t>
            </a:r>
            <a:endParaRPr lang="en-US" sz="1400" b="0" strike="noStrike" spc="-1" dirty="0">
              <a:solidFill>
                <a:srgbClr val="000000"/>
              </a:solidFill>
              <a:latin typeface="Tahoma"/>
            </a:endParaRPr>
          </a:p>
        </p:txBody>
      </p:sp>
      <p:pic>
        <p:nvPicPr>
          <p:cNvPr id="7" name="Picture 6"/>
          <p:cNvPicPr/>
          <p:nvPr/>
        </p:nvPicPr>
        <p:blipFill>
          <a:blip r:embed="rId15"/>
          <a:srcRect l="2832" t="3743" r="3342" b="12509"/>
          <a:stretch/>
        </p:blipFill>
        <p:spPr>
          <a:xfrm>
            <a:off x="7281300" y="5180520"/>
            <a:ext cx="2723760" cy="431640"/>
          </a:xfrm>
          <a:prstGeom prst="rect">
            <a:avLst/>
          </a:prstGeom>
          <a:ln>
            <a:noFill/>
          </a:ln>
        </p:spPr>
      </p:pic>
      <p:pic>
        <p:nvPicPr>
          <p:cNvPr id="11" name="Picture 10">
            <a:extLst>
              <a:ext uri="{FF2B5EF4-FFF2-40B4-BE49-F238E27FC236}">
                <a16:creationId xmlns:a16="http://schemas.microsoft.com/office/drawing/2014/main" id="{D6416A4B-2740-49C2-ABB2-31D9C366B72C}"/>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102960" y="5259937"/>
            <a:ext cx="2748779" cy="252383"/>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lumMod val="65000"/>
              <a:lumOff val="35000"/>
            </a:schemeClr>
          </a:solidFill>
          <a:latin typeface="+mj-lt"/>
          <a:ea typeface="+mj-ea"/>
          <a:cs typeface="Microsoft Sans Serif"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alibri" panose="020F0502020204030204" pitchFamily="34" charset="0"/>
          <a:ea typeface="+mn-ea"/>
          <a:cs typeface="Microsoft Sans Serif"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libri" panose="020F0502020204030204" pitchFamily="34" charset="0"/>
          <a:ea typeface="+mn-ea"/>
          <a:cs typeface="Microsoft Sans Serif"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alibri" panose="020F0502020204030204" pitchFamily="34" charset="0"/>
          <a:ea typeface="+mn-ea"/>
          <a:cs typeface="Microsoft Sans Serif"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alibri" panose="020F0502020204030204" pitchFamily="34" charset="0"/>
          <a:ea typeface="+mn-ea"/>
          <a:cs typeface="Microsoft Sans Serif"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alibri" panose="020F0502020204030204" pitchFamily="34" charset="0"/>
          <a:ea typeface="+mn-ea"/>
          <a:cs typeface="Microsoft Sans Serif"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alibri" panose="020F0502020204030204" pitchFamily="34" charset="0"/>
          <a:ea typeface="+mn-ea"/>
          <a:cs typeface="Microsoft Sans Serif" panose="020B0604020202020204" pitchFamily="34" charset="0"/>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alibri" panose="020F0502020204030204" pitchFamily="34" charset="0"/>
          <a:ea typeface="+mn-ea"/>
          <a:cs typeface="Microsoft Sans Serif" panose="020B0604020202020204" pitchFamily="34" charset="0"/>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alibri" panose="020F0502020204030204" pitchFamily="34" charset="0"/>
          <a:ea typeface="+mn-ea"/>
          <a:cs typeface="Microsoft Sans Serif" panose="020B0604020202020204" pitchFamily="34" charset="0"/>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alibri" panose="020F0502020204030204" pitchFamily="34" charset="0"/>
          <a:ea typeface="+mn-ea"/>
          <a:cs typeface="Microsoft Sans Serif"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Shape 1"/>
          <p:cNvSpPr txBox="1"/>
          <p:nvPr/>
        </p:nvSpPr>
        <p:spPr>
          <a:xfrm>
            <a:off x="182880" y="182880"/>
            <a:ext cx="9692640" cy="4663440"/>
          </a:xfrm>
          <a:prstGeom prst="rect">
            <a:avLst/>
          </a:prstGeom>
          <a:noFill/>
          <a:ln>
            <a:noFill/>
          </a:ln>
        </p:spPr>
        <p:txBody>
          <a:bodyPr lIns="90000" tIns="45000" rIns="90000" bIns="45000" anchor="ctr"/>
          <a:lstStyle/>
          <a:p>
            <a:pPr algn="ctr"/>
            <a:r>
              <a:rPr lang="en-US" sz="3200" b="0" strike="noStrike" spc="-1" dirty="0">
                <a:solidFill>
                  <a:srgbClr val="930000"/>
                </a:solidFill>
                <a:latin typeface="Times New Roman" panose="02020603050405020304" pitchFamily="18" charset="0"/>
                <a:cs typeface="Times New Roman" panose="02020603050405020304" pitchFamily="18" charset="0"/>
              </a:rPr>
              <a:t>Hemodynamic monitoring parsimony: minimal information for rapid hemorrhage detection</a:t>
            </a:r>
          </a:p>
          <a:p>
            <a:pPr algn="ctr"/>
            <a:endParaRPr lang="en-US" sz="3200" b="0" strike="noStrike" spc="-1" dirty="0">
              <a:cs typeface="Microsoft Sans Serif" panose="020B0604020202020204" pitchFamily="34" charset="0"/>
            </a:endParaRPr>
          </a:p>
          <a:p>
            <a:pPr algn="ctr"/>
            <a:endParaRPr lang="en-US" sz="3200" b="0" strike="noStrike" spc="-1" dirty="0">
              <a:cs typeface="Microsoft Sans Serif" panose="020B0604020202020204" pitchFamily="34" charset="0"/>
            </a:endParaRPr>
          </a:p>
          <a:p>
            <a:pPr algn="ctr"/>
            <a:r>
              <a:rPr lang="en-US" sz="1500" b="1" strike="noStrike" spc="-1" dirty="0">
                <a:cs typeface="Microsoft Sans Serif" panose="020B0604020202020204" pitchFamily="34" charset="0"/>
              </a:rPr>
              <a:t>Anthony Wertz, MS</a:t>
            </a:r>
            <a:r>
              <a:rPr lang="en-US" sz="1500" b="1" strike="noStrike" spc="-1" baseline="33000" dirty="0">
                <a:cs typeface="Microsoft Sans Serif" panose="020B0604020202020204" pitchFamily="34" charset="0"/>
              </a:rPr>
              <a:t>1</a:t>
            </a:r>
            <a:endParaRPr lang="en-US" sz="1500" b="1" spc="-1" baseline="33000" dirty="0">
              <a:cs typeface="Microsoft Sans Serif" panose="020B0604020202020204" pitchFamily="34" charset="0"/>
            </a:endParaRPr>
          </a:p>
          <a:p>
            <a:pPr algn="ctr"/>
            <a:r>
              <a:rPr lang="en-US" sz="1500" spc="-1" dirty="0">
                <a:cs typeface="Microsoft Sans Serif" panose="020B0604020202020204" pitchFamily="34" charset="0"/>
              </a:rPr>
              <a:t>Gilles Clermont, MD</a:t>
            </a:r>
            <a:r>
              <a:rPr lang="en-US" sz="1500" spc="-1" baseline="33000" dirty="0">
                <a:cs typeface="Microsoft Sans Serif" panose="020B0604020202020204" pitchFamily="34" charset="0"/>
              </a:rPr>
              <a:t>2</a:t>
            </a:r>
            <a:r>
              <a:rPr lang="en-US" sz="1500" spc="-1" dirty="0">
                <a:cs typeface="Microsoft Sans Serif" panose="020B0604020202020204" pitchFamily="34" charset="0"/>
              </a:rPr>
              <a:t> ~ </a:t>
            </a:r>
            <a:r>
              <a:rPr lang="en-US" sz="1500" strike="noStrike" spc="-1" dirty="0">
                <a:cs typeface="Microsoft Sans Serif" panose="020B0604020202020204" pitchFamily="34" charset="0"/>
              </a:rPr>
              <a:t>Artur Dubrawski, PhD, MEng</a:t>
            </a:r>
            <a:r>
              <a:rPr lang="en-US" sz="1500" strike="noStrike" spc="-1" baseline="33000" dirty="0">
                <a:cs typeface="Microsoft Sans Serif" panose="020B0604020202020204" pitchFamily="34" charset="0"/>
              </a:rPr>
              <a:t>1</a:t>
            </a:r>
            <a:endParaRPr lang="en-US" sz="1500" strike="noStrike" spc="-1" dirty="0">
              <a:cs typeface="Microsoft Sans Serif" panose="020B0604020202020204" pitchFamily="34" charset="0"/>
            </a:endParaRPr>
          </a:p>
          <a:p>
            <a:pPr algn="ctr"/>
            <a:r>
              <a:rPr lang="en-US" sz="1500" strike="noStrike" spc="-1" dirty="0">
                <a:cs typeface="Microsoft Sans Serif" panose="020B0604020202020204" pitchFamily="34" charset="0"/>
              </a:rPr>
              <a:t>Michael R. Pinsky, MD, MCCM</a:t>
            </a:r>
            <a:r>
              <a:rPr lang="en-US" sz="1500" spc="-1" baseline="33000" dirty="0">
                <a:cs typeface="Microsoft Sans Serif" panose="020B0604020202020204" pitchFamily="34" charset="0"/>
              </a:rPr>
              <a:t>2</a:t>
            </a:r>
            <a:endParaRPr lang="en-US" sz="1500" strike="noStrike" spc="-1" dirty="0">
              <a:cs typeface="Microsoft Sans Serif" panose="020B0604020202020204" pitchFamily="34" charset="0"/>
            </a:endParaRPr>
          </a:p>
          <a:p>
            <a:pPr algn="ctr"/>
            <a:endParaRPr lang="en-US" sz="1500" b="0" strike="noStrike" spc="-1" dirty="0">
              <a:cs typeface="Microsoft Sans Serif" panose="020B0604020202020204" pitchFamily="34" charset="0"/>
            </a:endParaRPr>
          </a:p>
          <a:p>
            <a:pPr algn="ctr"/>
            <a:endParaRPr lang="en-US" sz="1500" b="0" strike="noStrike" spc="-1" dirty="0">
              <a:cs typeface="Microsoft Sans Serif" panose="020B0604020202020204" pitchFamily="34" charset="0"/>
            </a:endParaRPr>
          </a:p>
          <a:p>
            <a:pPr algn="ctr"/>
            <a:r>
              <a:rPr lang="en-US" sz="1500" b="0" strike="noStrike" spc="-1" dirty="0">
                <a:cs typeface="Microsoft Sans Serif" panose="020B0604020202020204" pitchFamily="34" charset="0"/>
              </a:rPr>
              <a:t>1. Auton Lab, Robotics Institute, Carnegie Mellon University</a:t>
            </a:r>
          </a:p>
          <a:p>
            <a:pPr algn="ctr"/>
            <a:r>
              <a:rPr lang="en-US" sz="1500" spc="-1" dirty="0">
                <a:cs typeface="Microsoft Sans Serif" panose="020B0604020202020204" pitchFamily="34" charset="0"/>
              </a:rPr>
              <a:t>2</a:t>
            </a:r>
            <a:r>
              <a:rPr lang="en-US" sz="1500" b="0" strike="noStrike" spc="-1" dirty="0">
                <a:cs typeface="Microsoft Sans Serif" panose="020B0604020202020204" pitchFamily="34" charset="0"/>
              </a:rPr>
              <a:t>. School of Medicine, University of Pittsburgh</a:t>
            </a:r>
          </a:p>
          <a:p>
            <a:pPr algn="ctr"/>
            <a:r>
              <a:rPr lang="en-US" sz="1500" b="0" strike="noStrike" spc="-1" dirty="0">
                <a:cs typeface="Microsoft Sans Serif" panose="020B0604020202020204" pitchFamily="34" charset="0"/>
              </a:rPr>
              <a:t>Pittsburgh, PA, USA</a:t>
            </a: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7AAC418F-2F45-4F53-BAA1-EDE6C3D99D0E}"/>
              </a:ext>
            </a:extLst>
          </p:cNvPr>
          <p:cNvGrpSpPr/>
          <p:nvPr/>
        </p:nvGrpSpPr>
        <p:grpSpPr>
          <a:xfrm>
            <a:off x="3448050" y="2940285"/>
            <a:ext cx="6466339" cy="1983011"/>
            <a:chOff x="3448050" y="2940285"/>
            <a:chExt cx="6466339" cy="1983011"/>
          </a:xfrm>
        </p:grpSpPr>
        <p:pic>
          <p:nvPicPr>
            <p:cNvPr id="25" name="Picture 24">
              <a:extLst>
                <a:ext uri="{FF2B5EF4-FFF2-40B4-BE49-F238E27FC236}">
                  <a16:creationId xmlns:a16="http://schemas.microsoft.com/office/drawing/2014/main" id="{B78823C6-3D4D-422F-9358-2D4A83D0A2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8050" y="2940285"/>
              <a:ext cx="6466339" cy="1983011"/>
            </a:xfrm>
            <a:prstGeom prst="rect">
              <a:avLst/>
            </a:prstGeom>
          </p:spPr>
        </p:pic>
        <p:sp>
          <p:nvSpPr>
            <p:cNvPr id="26" name="Rectangle 25">
              <a:extLst>
                <a:ext uri="{FF2B5EF4-FFF2-40B4-BE49-F238E27FC236}">
                  <a16:creationId xmlns:a16="http://schemas.microsoft.com/office/drawing/2014/main" id="{D7AD627E-F2C9-441F-90E7-F79A63D18ADB}"/>
                </a:ext>
              </a:extLst>
            </p:cNvPr>
            <p:cNvSpPr/>
            <p:nvPr/>
          </p:nvSpPr>
          <p:spPr>
            <a:xfrm>
              <a:off x="6080125" y="2982138"/>
              <a:ext cx="1504950" cy="46812"/>
            </a:xfrm>
            <a:prstGeom prst="rect">
              <a:avLst/>
            </a:prstGeom>
            <a:solidFill>
              <a:srgbClr val="1E00F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499250A-7FB3-4DBF-A289-0AF4B16FB466}"/>
                </a:ext>
              </a:extLst>
            </p:cNvPr>
            <p:cNvSpPr/>
            <p:nvPr/>
          </p:nvSpPr>
          <p:spPr>
            <a:xfrm>
              <a:off x="8245476" y="2982137"/>
              <a:ext cx="749300" cy="1532713"/>
            </a:xfrm>
            <a:prstGeom prst="rect">
              <a:avLst/>
            </a:prstGeom>
            <a:solidFill>
              <a:srgbClr val="1E00F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D0CFB62D-ED48-4D9D-A6D2-FA84CFFDBD55}"/>
                </a:ext>
              </a:extLst>
            </p:cNvPr>
            <p:cNvSpPr/>
            <p:nvPr/>
          </p:nvSpPr>
          <p:spPr>
            <a:xfrm>
              <a:off x="6084936" y="2982137"/>
              <a:ext cx="52340" cy="1532713"/>
            </a:xfrm>
            <a:prstGeom prst="rect">
              <a:avLst/>
            </a:prstGeom>
            <a:solidFill>
              <a:srgbClr val="009E4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9F055BB-3EFF-46CB-9F9F-280E5F6318FA}"/>
                </a:ext>
              </a:extLst>
            </p:cNvPr>
            <p:cNvSpPr/>
            <p:nvPr/>
          </p:nvSpPr>
          <p:spPr>
            <a:xfrm>
              <a:off x="3929110" y="2982136"/>
              <a:ext cx="749300" cy="1532713"/>
            </a:xfrm>
            <a:prstGeom prst="rect">
              <a:avLst/>
            </a:prstGeom>
            <a:solidFill>
              <a:srgbClr val="009E4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CustomShape 11">
            <a:extLst>
              <a:ext uri="{FF2B5EF4-FFF2-40B4-BE49-F238E27FC236}">
                <a16:creationId xmlns:a16="http://schemas.microsoft.com/office/drawing/2014/main" id="{292476A8-DA37-4383-98E8-E451A0FA05D9}"/>
              </a:ext>
            </a:extLst>
          </p:cNvPr>
          <p:cNvSpPr/>
          <p:nvPr/>
        </p:nvSpPr>
        <p:spPr>
          <a:xfrm>
            <a:off x="7741218" y="2940284"/>
            <a:ext cx="2170564" cy="1983011"/>
          </a:xfrm>
          <a:prstGeom prst="rect">
            <a:avLst/>
          </a:prstGeom>
          <a:solidFill>
            <a:srgbClr val="FFFFFF"/>
          </a:solidFill>
          <a:ln>
            <a:noFill/>
          </a:ln>
        </p:spPr>
        <p:style>
          <a:lnRef idx="0">
            <a:scrgbClr r="0" g="0" b="0"/>
          </a:lnRef>
          <a:fillRef idx="0">
            <a:scrgbClr r="0" g="0" b="0"/>
          </a:fillRef>
          <a:effectRef idx="0">
            <a:scrgbClr r="0" g="0" b="0"/>
          </a:effectRef>
          <a:fontRef idx="minor"/>
        </p:style>
      </p:sp>
      <p:sp>
        <p:nvSpPr>
          <p:cNvPr id="2" name="TextShape 2">
            <a:extLst>
              <a:ext uri="{FF2B5EF4-FFF2-40B4-BE49-F238E27FC236}">
                <a16:creationId xmlns:a16="http://schemas.microsoft.com/office/drawing/2014/main" id="{ED3337E1-5C9C-420D-934D-D73AAFFCF214}"/>
              </a:ext>
            </a:extLst>
          </p:cNvPr>
          <p:cNvSpPr txBox="1"/>
          <p:nvPr/>
        </p:nvSpPr>
        <p:spPr>
          <a:xfrm>
            <a:off x="102960" y="636480"/>
            <a:ext cx="9863640" cy="3935520"/>
          </a:xfrm>
          <a:prstGeom prst="rect">
            <a:avLst/>
          </a:prstGeom>
          <a:noFill/>
          <a:ln>
            <a:noFill/>
          </a:ln>
        </p:spPr>
        <p:txBody>
          <a:bodyPr lIns="0" tIns="0" rIns="0" bIns="0" anchor="t">
            <a:normAutofit/>
          </a:bodyPr>
          <a:lstStyle/>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Models evaluated in a </a:t>
            </a:r>
            <a:r>
              <a:rPr lang="en-US" spc="-1" dirty="0">
                <a:solidFill>
                  <a:srgbClr val="000000"/>
                </a:solidFill>
                <a:cs typeface="Microsoft Sans Serif" panose="020B0604020202020204" pitchFamily="34" charset="0"/>
              </a:rPr>
              <a:t>leave-one-pig-out </a:t>
            </a:r>
            <a:r>
              <a:rPr lang="en-US" b="0" strike="noStrike" spc="-1" dirty="0">
                <a:solidFill>
                  <a:srgbClr val="000000"/>
                </a:solidFill>
                <a:cs typeface="Microsoft Sans Serif" panose="020B0604020202020204" pitchFamily="34" charset="0"/>
              </a:rPr>
              <a:t>cross validation framework.</a:t>
            </a:r>
            <a:endParaRPr lang="en-US"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Random forest models trained (Auton Lab variant).</a:t>
            </a:r>
            <a:endParaRPr lang="en-US"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Handles missing values.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Builds explainable models.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Supports non-linear decision boundaries.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Successfully used in many</a:t>
            </a:r>
            <a:br>
              <a:rPr lang="en-US" dirty="0">
                <a:cs typeface="Microsoft Sans Serif" panose="020B0604020202020204" pitchFamily="34" charset="0"/>
              </a:rPr>
            </a:br>
            <a:r>
              <a:rPr lang="en-US" sz="1600" b="0" strike="noStrike" spc="-1" dirty="0">
                <a:solidFill>
                  <a:srgbClr val="000000"/>
                </a:solidFill>
                <a:cs typeface="Microsoft Sans Serif" panose="020B0604020202020204" pitchFamily="34" charset="0"/>
              </a:rPr>
              <a:t>other similar projects.</a:t>
            </a:r>
            <a:endParaRPr lang="en-US" sz="1400"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Performance compared</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using receiver operator</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characteristic (ROC)</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curves.</a:t>
            </a:r>
            <a:endParaRPr lang="en-US" b="0" strike="noStrike" spc="-1" dirty="0">
              <a:solidFill>
                <a:srgbClr val="000000"/>
              </a:solidFill>
              <a:ea typeface="Tahoma"/>
              <a:cs typeface="Tahoma"/>
            </a:endParaRPr>
          </a:p>
        </p:txBody>
      </p:sp>
      <p:sp>
        <p:nvSpPr>
          <p:cNvPr id="228"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Models Evaluated using ROC curves</a:t>
            </a:r>
          </a:p>
        </p:txBody>
      </p:sp>
      <p:sp>
        <p:nvSpPr>
          <p:cNvPr id="232" name="CustomShape 5"/>
          <p:cNvSpPr/>
          <p:nvPr/>
        </p:nvSpPr>
        <p:spPr>
          <a:xfrm>
            <a:off x="7622280" y="3086280"/>
            <a:ext cx="146880" cy="365760"/>
          </a:xfrm>
          <a:prstGeom prst="rect">
            <a:avLst/>
          </a:prstGeom>
          <a:noFill/>
          <a:ln w="29160">
            <a:solidFill>
              <a:srgbClr val="006C3B"/>
            </a:solidFill>
            <a:round/>
          </a:ln>
        </p:spPr>
        <p:style>
          <a:lnRef idx="0">
            <a:scrgbClr r="0" g="0" b="0"/>
          </a:lnRef>
          <a:fillRef idx="0">
            <a:scrgbClr r="0" g="0" b="0"/>
          </a:fillRef>
          <a:effectRef idx="0">
            <a:scrgbClr r="0" g="0" b="0"/>
          </a:effectRef>
          <a:fontRef idx="minor"/>
        </p:style>
      </p:sp>
      <p:sp>
        <p:nvSpPr>
          <p:cNvPr id="235" name="CustomShape 8"/>
          <p:cNvSpPr/>
          <p:nvPr/>
        </p:nvSpPr>
        <p:spPr>
          <a:xfrm>
            <a:off x="8719200" y="4281840"/>
            <a:ext cx="366480" cy="174240"/>
          </a:xfrm>
          <a:prstGeom prst="rect">
            <a:avLst/>
          </a:prstGeom>
          <a:noFill/>
          <a:ln w="29160">
            <a:solidFill>
              <a:srgbClr val="C06616"/>
            </a:solidFill>
            <a:round/>
          </a:ln>
        </p:spPr>
        <p:style>
          <a:lnRef idx="0">
            <a:scrgbClr r="0" g="0" b="0"/>
          </a:lnRef>
          <a:fillRef idx="0">
            <a:scrgbClr r="0" g="0" b="0"/>
          </a:fillRef>
          <a:effectRef idx="0">
            <a:scrgbClr r="0" g="0" b="0"/>
          </a:effectRef>
          <a:fontRef idx="minor"/>
        </p:style>
      </p:sp>
      <p:sp>
        <p:nvSpPr>
          <p:cNvPr id="237" name="CustomShape 10"/>
          <p:cNvSpPr/>
          <p:nvPr/>
        </p:nvSpPr>
        <p:spPr>
          <a:xfrm>
            <a:off x="7600680" y="2377440"/>
            <a:ext cx="2388960" cy="2194560"/>
          </a:xfrm>
          <a:prstGeom prst="rect">
            <a:avLst/>
          </a:prstGeom>
          <a:solidFill>
            <a:srgbClr val="FFFFFF"/>
          </a:solidFill>
          <a:ln>
            <a:noFill/>
          </a:ln>
        </p:spPr>
        <p:style>
          <a:lnRef idx="0">
            <a:scrgbClr r="0" g="0" b="0"/>
          </a:lnRef>
          <a:fillRef idx="0">
            <a:scrgbClr r="0" g="0" b="0"/>
          </a:fillRef>
          <a:effectRef idx="0">
            <a:scrgbClr r="0" g="0" b="0"/>
          </a:effectRef>
          <a:fontRef idx="minor"/>
        </p:style>
      </p:sp>
      <p:sp>
        <p:nvSpPr>
          <p:cNvPr id="16" name="CustomShape 9">
            <a:extLst>
              <a:ext uri="{FF2B5EF4-FFF2-40B4-BE49-F238E27FC236}">
                <a16:creationId xmlns:a16="http://schemas.microsoft.com/office/drawing/2014/main" id="{347F92FA-D55B-4EAE-80ED-B1EBD537C7E0}"/>
              </a:ext>
            </a:extLst>
          </p:cNvPr>
          <p:cNvSpPr/>
          <p:nvPr/>
        </p:nvSpPr>
        <p:spPr>
          <a:xfrm flipV="1">
            <a:off x="4156364" y="4969163"/>
            <a:ext cx="3075709" cy="377238"/>
          </a:xfrm>
          <a:prstGeom prst="rect">
            <a:avLst/>
          </a:prstGeom>
          <a:solidFill>
            <a:srgbClr val="FFFFFF"/>
          </a:solidFill>
          <a:ln>
            <a:noFill/>
          </a:ln>
        </p:spPr>
        <p:style>
          <a:lnRef idx="0">
            <a:scrgbClr r="0" g="0" b="0"/>
          </a:lnRef>
          <a:fillRef idx="0">
            <a:scrgbClr r="0" g="0" b="0"/>
          </a:fillRef>
          <a:effectRef idx="0">
            <a:scrgbClr r="0" g="0" b="0"/>
          </a:effectRef>
          <a:fontRef idx="minor"/>
        </p:style>
      </p:sp>
      <p:sp>
        <p:nvSpPr>
          <p:cNvPr id="239" name="Line 12"/>
          <p:cNvSpPr/>
          <p:nvPr/>
        </p:nvSpPr>
        <p:spPr>
          <a:xfrm flipH="1">
            <a:off x="4352822" y="3887701"/>
            <a:ext cx="1737360" cy="0"/>
          </a:xfrm>
          <a:prstGeom prst="line">
            <a:avLst/>
          </a:prstGeom>
          <a:ln w="25400">
            <a:solidFill>
              <a:srgbClr val="00864B"/>
            </a:solidFill>
            <a:round/>
            <a:tailEnd type="triangle" w="lg" len="med"/>
          </a:ln>
        </p:spPr>
        <p:style>
          <a:lnRef idx="0">
            <a:scrgbClr r="0" g="0" b="0"/>
          </a:lnRef>
          <a:fillRef idx="0">
            <a:scrgbClr r="0" g="0" b="0"/>
          </a:fillRef>
          <a:effectRef idx="0">
            <a:scrgbClr r="0" g="0" b="0"/>
          </a:effectRef>
          <a:fontRef idx="minor"/>
        </p:style>
      </p:sp>
      <p:sp>
        <p:nvSpPr>
          <p:cNvPr id="33" name="TextShape 10">
            <a:extLst>
              <a:ext uri="{FF2B5EF4-FFF2-40B4-BE49-F238E27FC236}">
                <a16:creationId xmlns:a16="http://schemas.microsoft.com/office/drawing/2014/main" id="{B5535552-E7A8-4C5B-BAD5-BF63F85AE499}"/>
              </a:ext>
            </a:extLst>
          </p:cNvPr>
          <p:cNvSpPr txBox="1"/>
          <p:nvPr/>
        </p:nvSpPr>
        <p:spPr>
          <a:xfrm>
            <a:off x="5827084" y="2072931"/>
            <a:ext cx="4150581" cy="602280"/>
          </a:xfrm>
          <a:prstGeom prst="rect">
            <a:avLst/>
          </a:prstGeom>
          <a:noFill/>
          <a:ln>
            <a:noFill/>
          </a:ln>
        </p:spPr>
        <p:txBody>
          <a:bodyPr lIns="90000" tIns="45000" rIns="90000" bIns="45000"/>
          <a:lstStyle/>
          <a:p>
            <a:r>
              <a:rPr lang="en-US" sz="1800" b="0" strike="noStrike" spc="-1" dirty="0">
                <a:cs typeface="Microsoft Sans Serif" panose="020B0604020202020204" pitchFamily="34" charset="0"/>
              </a:rPr>
              <a:t>Positive class: Bleeding</a:t>
            </a:r>
          </a:p>
          <a:p>
            <a:r>
              <a:rPr lang="en-US" sz="1800" b="0" strike="noStrike" spc="-1" dirty="0">
                <a:cs typeface="Microsoft Sans Serif" panose="020B0604020202020204" pitchFamily="34" charset="0"/>
              </a:rPr>
              <a:t>Negative class: </a:t>
            </a:r>
            <a:r>
              <a:rPr lang="en-US" spc="-1" dirty="0">
                <a:cs typeface="Microsoft Sans Serif" panose="020B0604020202020204" pitchFamily="34" charset="0"/>
              </a:rPr>
              <a:t>Not-bleeding</a:t>
            </a:r>
            <a:endParaRPr lang="en-US" sz="1800" b="0" strike="noStrike" spc="-1" dirty="0">
              <a:cs typeface="Microsoft Sans Serif" panose="020B0604020202020204" pitchFamily="34" charset="0"/>
            </a:endParaRPr>
          </a:p>
        </p:txBody>
      </p:sp>
      <p:grpSp>
        <p:nvGrpSpPr>
          <p:cNvPr id="34" name="Group 33">
            <a:extLst>
              <a:ext uri="{FF2B5EF4-FFF2-40B4-BE49-F238E27FC236}">
                <a16:creationId xmlns:a16="http://schemas.microsoft.com/office/drawing/2014/main" id="{C0D9FFBE-B7B5-44D3-9D4E-7CC21BA04EA4}"/>
              </a:ext>
            </a:extLst>
          </p:cNvPr>
          <p:cNvGrpSpPr/>
          <p:nvPr/>
        </p:nvGrpSpPr>
        <p:grpSpPr>
          <a:xfrm>
            <a:off x="7738260" y="740626"/>
            <a:ext cx="2158215" cy="1299675"/>
            <a:chOff x="7204860" y="1016851"/>
            <a:chExt cx="2158215" cy="1299675"/>
          </a:xfrm>
        </p:grpSpPr>
        <p:grpSp>
          <p:nvGrpSpPr>
            <p:cNvPr id="35" name="Group 34">
              <a:extLst>
                <a:ext uri="{FF2B5EF4-FFF2-40B4-BE49-F238E27FC236}">
                  <a16:creationId xmlns:a16="http://schemas.microsoft.com/office/drawing/2014/main" id="{DADAFB78-57AD-4261-A9F5-56B655172BDA}"/>
                </a:ext>
              </a:extLst>
            </p:cNvPr>
            <p:cNvGrpSpPr/>
            <p:nvPr/>
          </p:nvGrpSpPr>
          <p:grpSpPr>
            <a:xfrm>
              <a:off x="7204860" y="1098550"/>
              <a:ext cx="2158215" cy="1157516"/>
              <a:chOff x="6600825" y="1900707"/>
              <a:chExt cx="3227880" cy="1731209"/>
            </a:xfrm>
          </p:grpSpPr>
          <p:pic>
            <p:nvPicPr>
              <p:cNvPr id="37" name="Shape 261" descr="pig_2.png">
                <a:extLst>
                  <a:ext uri="{FF2B5EF4-FFF2-40B4-BE49-F238E27FC236}">
                    <a16:creationId xmlns:a16="http://schemas.microsoft.com/office/drawing/2014/main" id="{B4EB7B83-A10E-4F3F-BD23-43EB41A4A8AC}"/>
                  </a:ext>
                </a:extLst>
              </p:cNvPr>
              <p:cNvPicPr preferRelativeResize="0"/>
              <p:nvPr/>
            </p:nvPicPr>
            <p:blipFill>
              <a:blip r:embed="rId4">
                <a:alphaModFix/>
              </a:blip>
              <a:stretch>
                <a:fillRect/>
              </a:stretch>
            </p:blipFill>
            <p:spPr>
              <a:xfrm>
                <a:off x="7071818" y="2252633"/>
                <a:ext cx="615453" cy="647455"/>
              </a:xfrm>
              <a:prstGeom prst="rect">
                <a:avLst/>
              </a:prstGeom>
              <a:noFill/>
              <a:ln>
                <a:noFill/>
              </a:ln>
            </p:spPr>
          </p:pic>
          <p:pic>
            <p:nvPicPr>
              <p:cNvPr id="38" name="Shape 262" descr="pig_2.png">
                <a:extLst>
                  <a:ext uri="{FF2B5EF4-FFF2-40B4-BE49-F238E27FC236}">
                    <a16:creationId xmlns:a16="http://schemas.microsoft.com/office/drawing/2014/main" id="{C00E708B-9DF7-46A1-AC43-D7C264114736}"/>
                  </a:ext>
                </a:extLst>
              </p:cNvPr>
              <p:cNvPicPr preferRelativeResize="0"/>
              <p:nvPr/>
            </p:nvPicPr>
            <p:blipFill>
              <a:blip r:embed="rId4">
                <a:alphaModFix/>
              </a:blip>
              <a:stretch>
                <a:fillRect/>
              </a:stretch>
            </p:blipFill>
            <p:spPr>
              <a:xfrm>
                <a:off x="6725647" y="2409256"/>
                <a:ext cx="615453" cy="647455"/>
              </a:xfrm>
              <a:prstGeom prst="rect">
                <a:avLst/>
              </a:prstGeom>
              <a:noFill/>
              <a:ln>
                <a:noFill/>
              </a:ln>
            </p:spPr>
          </p:pic>
          <p:pic>
            <p:nvPicPr>
              <p:cNvPr id="39" name="Shape 263" descr="pig_2.png">
                <a:extLst>
                  <a:ext uri="{FF2B5EF4-FFF2-40B4-BE49-F238E27FC236}">
                    <a16:creationId xmlns:a16="http://schemas.microsoft.com/office/drawing/2014/main" id="{B7DE7EC0-D02D-4B22-9089-DDC55F79E833}"/>
                  </a:ext>
                </a:extLst>
              </p:cNvPr>
              <p:cNvPicPr preferRelativeResize="0"/>
              <p:nvPr/>
            </p:nvPicPr>
            <p:blipFill>
              <a:blip r:embed="rId4">
                <a:alphaModFix/>
              </a:blip>
              <a:stretch>
                <a:fillRect/>
              </a:stretch>
            </p:blipFill>
            <p:spPr>
              <a:xfrm>
                <a:off x="7421178" y="2409256"/>
                <a:ext cx="615453" cy="647455"/>
              </a:xfrm>
              <a:prstGeom prst="rect">
                <a:avLst/>
              </a:prstGeom>
              <a:noFill/>
              <a:ln>
                <a:noFill/>
              </a:ln>
            </p:spPr>
          </p:pic>
          <p:pic>
            <p:nvPicPr>
              <p:cNvPr id="40" name="Shape 264" descr="pig_2.png">
                <a:extLst>
                  <a:ext uri="{FF2B5EF4-FFF2-40B4-BE49-F238E27FC236}">
                    <a16:creationId xmlns:a16="http://schemas.microsoft.com/office/drawing/2014/main" id="{5FADC29C-25F5-46BE-9F75-AF3F4157A335}"/>
                  </a:ext>
                </a:extLst>
              </p:cNvPr>
              <p:cNvPicPr preferRelativeResize="0"/>
              <p:nvPr/>
            </p:nvPicPr>
            <p:blipFill>
              <a:blip r:embed="rId4">
                <a:alphaModFix/>
              </a:blip>
              <a:stretch>
                <a:fillRect/>
              </a:stretch>
            </p:blipFill>
            <p:spPr>
              <a:xfrm>
                <a:off x="7003440" y="2587912"/>
                <a:ext cx="615453" cy="647455"/>
              </a:xfrm>
              <a:prstGeom prst="rect">
                <a:avLst/>
              </a:prstGeom>
              <a:noFill/>
              <a:ln>
                <a:noFill/>
              </a:ln>
            </p:spPr>
          </p:pic>
          <p:pic>
            <p:nvPicPr>
              <p:cNvPr id="41" name="Shape 265" descr="pig_2.png">
                <a:extLst>
                  <a:ext uri="{FF2B5EF4-FFF2-40B4-BE49-F238E27FC236}">
                    <a16:creationId xmlns:a16="http://schemas.microsoft.com/office/drawing/2014/main" id="{6250F66B-9A9E-4494-8B3D-107D30E1A629}"/>
                  </a:ext>
                </a:extLst>
              </p:cNvPr>
              <p:cNvPicPr preferRelativeResize="0"/>
              <p:nvPr/>
            </p:nvPicPr>
            <p:blipFill>
              <a:blip r:embed="rId4">
                <a:alphaModFix/>
              </a:blip>
              <a:stretch>
                <a:fillRect/>
              </a:stretch>
            </p:blipFill>
            <p:spPr>
              <a:xfrm>
                <a:off x="7388846" y="2730523"/>
                <a:ext cx="615453" cy="647455"/>
              </a:xfrm>
              <a:prstGeom prst="rect">
                <a:avLst/>
              </a:prstGeom>
              <a:noFill/>
              <a:ln>
                <a:noFill/>
              </a:ln>
            </p:spPr>
          </p:pic>
          <p:pic>
            <p:nvPicPr>
              <p:cNvPr id="42" name="Shape 266" descr="pig_2.png">
                <a:extLst>
                  <a:ext uri="{FF2B5EF4-FFF2-40B4-BE49-F238E27FC236}">
                    <a16:creationId xmlns:a16="http://schemas.microsoft.com/office/drawing/2014/main" id="{270570AE-9BD4-4CCC-A72E-69C5EA89473F}"/>
                  </a:ext>
                </a:extLst>
              </p:cNvPr>
              <p:cNvPicPr preferRelativeResize="0"/>
              <p:nvPr/>
            </p:nvPicPr>
            <p:blipFill>
              <a:blip r:embed="rId4">
                <a:alphaModFix/>
              </a:blip>
              <a:stretch>
                <a:fillRect/>
              </a:stretch>
            </p:blipFill>
            <p:spPr>
              <a:xfrm>
                <a:off x="6676864" y="2789969"/>
                <a:ext cx="615453" cy="647455"/>
              </a:xfrm>
              <a:prstGeom prst="rect">
                <a:avLst/>
              </a:prstGeom>
              <a:noFill/>
              <a:ln>
                <a:noFill/>
              </a:ln>
            </p:spPr>
          </p:pic>
          <p:pic>
            <p:nvPicPr>
              <p:cNvPr id="43" name="Shape 267" descr="pig_2.png">
                <a:extLst>
                  <a:ext uri="{FF2B5EF4-FFF2-40B4-BE49-F238E27FC236}">
                    <a16:creationId xmlns:a16="http://schemas.microsoft.com/office/drawing/2014/main" id="{5852F644-10E3-4227-884C-04E58F0700F8}"/>
                  </a:ext>
                </a:extLst>
              </p:cNvPr>
              <p:cNvPicPr preferRelativeResize="0"/>
              <p:nvPr/>
            </p:nvPicPr>
            <p:blipFill>
              <a:blip r:embed="rId4">
                <a:alphaModFix/>
              </a:blip>
              <a:stretch>
                <a:fillRect/>
              </a:stretch>
            </p:blipFill>
            <p:spPr>
              <a:xfrm>
                <a:off x="7071818" y="2984461"/>
                <a:ext cx="615453" cy="647455"/>
              </a:xfrm>
              <a:prstGeom prst="rect">
                <a:avLst/>
              </a:prstGeom>
              <a:noFill/>
              <a:ln>
                <a:noFill/>
              </a:ln>
            </p:spPr>
          </p:pic>
          <p:pic>
            <p:nvPicPr>
              <p:cNvPr id="44" name="Shape 268" descr="pig_2.png">
                <a:extLst>
                  <a:ext uri="{FF2B5EF4-FFF2-40B4-BE49-F238E27FC236}">
                    <a16:creationId xmlns:a16="http://schemas.microsoft.com/office/drawing/2014/main" id="{4FAC7520-D6DE-477E-B247-A69088CD17E2}"/>
                  </a:ext>
                </a:extLst>
              </p:cNvPr>
              <p:cNvPicPr preferRelativeResize="0"/>
              <p:nvPr/>
            </p:nvPicPr>
            <p:blipFill>
              <a:blip r:embed="rId4">
                <a:alphaModFix/>
              </a:blip>
              <a:stretch>
                <a:fillRect/>
              </a:stretch>
            </p:blipFill>
            <p:spPr>
              <a:xfrm>
                <a:off x="8942684" y="2587923"/>
                <a:ext cx="615453" cy="647455"/>
              </a:xfrm>
              <a:prstGeom prst="rect">
                <a:avLst/>
              </a:prstGeom>
              <a:noFill/>
              <a:ln>
                <a:noFill/>
              </a:ln>
            </p:spPr>
          </p:pic>
          <p:sp>
            <p:nvSpPr>
              <p:cNvPr id="45" name="Shape 269">
                <a:extLst>
                  <a:ext uri="{FF2B5EF4-FFF2-40B4-BE49-F238E27FC236}">
                    <a16:creationId xmlns:a16="http://schemas.microsoft.com/office/drawing/2014/main" id="{8B40BE1D-3C8D-4662-A52D-47951BA48637}"/>
                  </a:ext>
                </a:extLst>
              </p:cNvPr>
              <p:cNvSpPr txBox="1"/>
              <p:nvPr/>
            </p:nvSpPr>
            <p:spPr>
              <a:xfrm>
                <a:off x="6600825" y="1904457"/>
                <a:ext cx="1354427"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Training Set</a:t>
                </a:r>
              </a:p>
            </p:txBody>
          </p:sp>
          <p:sp>
            <p:nvSpPr>
              <p:cNvPr id="46" name="Shape 270">
                <a:extLst>
                  <a:ext uri="{FF2B5EF4-FFF2-40B4-BE49-F238E27FC236}">
                    <a16:creationId xmlns:a16="http://schemas.microsoft.com/office/drawing/2014/main" id="{77EF947C-8A2A-4E8C-8720-FD8B02C6AD21}"/>
                  </a:ext>
                </a:extLst>
              </p:cNvPr>
              <p:cNvSpPr txBox="1"/>
              <p:nvPr/>
            </p:nvSpPr>
            <p:spPr>
              <a:xfrm>
                <a:off x="8546554" y="1900707"/>
                <a:ext cx="1282151"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Testing Set</a:t>
                </a:r>
              </a:p>
            </p:txBody>
          </p:sp>
        </p:grpSp>
        <p:cxnSp>
          <p:nvCxnSpPr>
            <p:cNvPr id="36" name="Straight Connector 35">
              <a:extLst>
                <a:ext uri="{FF2B5EF4-FFF2-40B4-BE49-F238E27FC236}">
                  <a16:creationId xmlns:a16="http://schemas.microsoft.com/office/drawing/2014/main" id="{59248381-395B-4AAF-8FEE-C411F399361D}"/>
                </a:ext>
              </a:extLst>
            </p:cNvPr>
            <p:cNvCxnSpPr>
              <a:cxnSpLocks/>
            </p:cNvCxnSpPr>
            <p:nvPr/>
          </p:nvCxnSpPr>
          <p:spPr>
            <a:xfrm>
              <a:off x="8382000" y="1016851"/>
              <a:ext cx="0" cy="1299675"/>
            </a:xfrm>
            <a:prstGeom prst="line">
              <a:avLst/>
            </a:prstGeom>
            <a:ln w="15875">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C8F110F-D183-47EA-B854-CBBF31688493}"/>
              </a:ext>
            </a:extLst>
          </p:cNvPr>
          <p:cNvGrpSpPr/>
          <p:nvPr/>
        </p:nvGrpSpPr>
        <p:grpSpPr>
          <a:xfrm>
            <a:off x="3448050" y="2940285"/>
            <a:ext cx="6466339" cy="1983011"/>
            <a:chOff x="3448050" y="2940285"/>
            <a:chExt cx="6466339" cy="1983011"/>
          </a:xfrm>
        </p:grpSpPr>
        <p:pic>
          <p:nvPicPr>
            <p:cNvPr id="8" name="Picture 7">
              <a:extLst>
                <a:ext uri="{FF2B5EF4-FFF2-40B4-BE49-F238E27FC236}">
                  <a16:creationId xmlns:a16="http://schemas.microsoft.com/office/drawing/2014/main" id="{DCE1FAAA-4792-49F4-A2A5-EA2388DDB9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8050" y="2940285"/>
              <a:ext cx="6466339" cy="1983011"/>
            </a:xfrm>
            <a:prstGeom prst="rect">
              <a:avLst/>
            </a:prstGeom>
          </p:spPr>
        </p:pic>
        <p:sp>
          <p:nvSpPr>
            <p:cNvPr id="9" name="Rectangle 8">
              <a:extLst>
                <a:ext uri="{FF2B5EF4-FFF2-40B4-BE49-F238E27FC236}">
                  <a16:creationId xmlns:a16="http://schemas.microsoft.com/office/drawing/2014/main" id="{6A5C7A2E-B1AA-4682-8942-04685D577797}"/>
                </a:ext>
              </a:extLst>
            </p:cNvPr>
            <p:cNvSpPr/>
            <p:nvPr/>
          </p:nvSpPr>
          <p:spPr>
            <a:xfrm>
              <a:off x="6080125" y="2982138"/>
              <a:ext cx="1504950" cy="46812"/>
            </a:xfrm>
            <a:prstGeom prst="rect">
              <a:avLst/>
            </a:prstGeom>
            <a:solidFill>
              <a:srgbClr val="1E00F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3C23395-9EEF-49CB-918F-2D075D1F6375}"/>
                </a:ext>
              </a:extLst>
            </p:cNvPr>
            <p:cNvSpPr/>
            <p:nvPr/>
          </p:nvSpPr>
          <p:spPr>
            <a:xfrm>
              <a:off x="8245476" y="2982137"/>
              <a:ext cx="749300" cy="1532713"/>
            </a:xfrm>
            <a:prstGeom prst="rect">
              <a:avLst/>
            </a:prstGeom>
            <a:solidFill>
              <a:srgbClr val="1E00F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253CFD-6594-4340-9B85-5399AC8CA255}"/>
                </a:ext>
              </a:extLst>
            </p:cNvPr>
            <p:cNvSpPr/>
            <p:nvPr/>
          </p:nvSpPr>
          <p:spPr>
            <a:xfrm>
              <a:off x="6084936" y="2982137"/>
              <a:ext cx="52340" cy="1532713"/>
            </a:xfrm>
            <a:prstGeom prst="rect">
              <a:avLst/>
            </a:prstGeom>
            <a:solidFill>
              <a:srgbClr val="009E4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CEA06DA-A08A-4D0E-84F5-376C883B6CD5}"/>
                </a:ext>
              </a:extLst>
            </p:cNvPr>
            <p:cNvSpPr/>
            <p:nvPr/>
          </p:nvSpPr>
          <p:spPr>
            <a:xfrm>
              <a:off x="3929110" y="2982136"/>
              <a:ext cx="749300" cy="1532713"/>
            </a:xfrm>
            <a:prstGeom prst="rect">
              <a:avLst/>
            </a:prstGeom>
            <a:solidFill>
              <a:srgbClr val="009E4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2" name="TextShape 2"/>
          <p:cNvSpPr txBox="1"/>
          <p:nvPr/>
        </p:nvSpPr>
        <p:spPr>
          <a:xfrm>
            <a:off x="102960" y="636480"/>
            <a:ext cx="9863640" cy="3935520"/>
          </a:xfrm>
          <a:prstGeom prst="rect">
            <a:avLst/>
          </a:prstGeom>
          <a:noFill/>
          <a:ln>
            <a:noFill/>
          </a:ln>
        </p:spPr>
        <p:txBody>
          <a:bodyPr lIns="0" tIns="0" rIns="0" bIns="0" anchor="t">
            <a:normAutofit/>
          </a:bodyPr>
          <a:lstStyle/>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Models evaluated in a </a:t>
            </a:r>
            <a:r>
              <a:rPr lang="en-US" spc="-1" dirty="0">
                <a:solidFill>
                  <a:srgbClr val="000000"/>
                </a:solidFill>
                <a:cs typeface="Microsoft Sans Serif" panose="020B0604020202020204" pitchFamily="34" charset="0"/>
              </a:rPr>
              <a:t>leave-one-pig-out </a:t>
            </a:r>
            <a:r>
              <a:rPr lang="en-US" b="0" strike="noStrike" spc="-1" dirty="0">
                <a:solidFill>
                  <a:srgbClr val="000000"/>
                </a:solidFill>
                <a:cs typeface="Microsoft Sans Serif" panose="020B0604020202020204" pitchFamily="34" charset="0"/>
              </a:rPr>
              <a:t>cross validation framework.</a:t>
            </a:r>
            <a:endParaRPr lang="en-US"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Random forest models trained (Auton Lab variant).</a:t>
            </a:r>
            <a:endParaRPr lang="en-US"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Handles missing values.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Builds explainable models.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Supports non-linear decision boundaries.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Successfully used in many</a:t>
            </a:r>
            <a:br>
              <a:rPr lang="en-US" dirty="0">
                <a:cs typeface="Microsoft Sans Serif" panose="020B0604020202020204" pitchFamily="34" charset="0"/>
              </a:rPr>
            </a:br>
            <a:r>
              <a:rPr lang="en-US" sz="1600" b="0" strike="noStrike" spc="-1" dirty="0">
                <a:solidFill>
                  <a:srgbClr val="000000"/>
                </a:solidFill>
                <a:cs typeface="Microsoft Sans Serif" panose="020B0604020202020204" pitchFamily="34" charset="0"/>
              </a:rPr>
              <a:t>other similar projects.</a:t>
            </a:r>
            <a:endParaRPr lang="en-US" sz="1600"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Performance compared</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using receiver operator</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characteristic (ROC)</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curves.</a:t>
            </a:r>
            <a:endParaRPr lang="en-US" b="0" strike="noStrike" spc="-1" dirty="0">
              <a:solidFill>
                <a:srgbClr val="000000"/>
              </a:solidFill>
              <a:ea typeface="Tahoma"/>
              <a:cs typeface="Tahoma"/>
            </a:endParaRPr>
          </a:p>
        </p:txBody>
      </p:sp>
      <p:sp>
        <p:nvSpPr>
          <p:cNvPr id="241"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Models Evaluated using ROC curves</a:t>
            </a:r>
          </a:p>
        </p:txBody>
      </p:sp>
      <p:sp>
        <p:nvSpPr>
          <p:cNvPr id="250" name="TextShape 10"/>
          <p:cNvSpPr txBox="1"/>
          <p:nvPr/>
        </p:nvSpPr>
        <p:spPr>
          <a:xfrm>
            <a:off x="5827084" y="2072931"/>
            <a:ext cx="4150581" cy="602280"/>
          </a:xfrm>
          <a:prstGeom prst="rect">
            <a:avLst/>
          </a:prstGeom>
          <a:noFill/>
          <a:ln>
            <a:noFill/>
          </a:ln>
        </p:spPr>
        <p:txBody>
          <a:bodyPr lIns="90000" tIns="45000" rIns="90000" bIns="45000"/>
          <a:lstStyle/>
          <a:p>
            <a:r>
              <a:rPr lang="en-US" sz="1800" b="0" strike="noStrike" spc="-1" dirty="0">
                <a:cs typeface="Microsoft Sans Serif" panose="020B0604020202020204" pitchFamily="34" charset="0"/>
              </a:rPr>
              <a:t>Positive class: Bleeding</a:t>
            </a:r>
          </a:p>
          <a:p>
            <a:r>
              <a:rPr lang="en-US" sz="1800" b="0" strike="noStrike" spc="-1" dirty="0">
                <a:cs typeface="Microsoft Sans Serif" panose="020B0604020202020204" pitchFamily="34" charset="0"/>
              </a:rPr>
              <a:t>Negative class: </a:t>
            </a:r>
            <a:r>
              <a:rPr lang="en-US" spc="-1" dirty="0">
                <a:cs typeface="Microsoft Sans Serif" panose="020B0604020202020204" pitchFamily="34" charset="0"/>
              </a:rPr>
              <a:t>Not-bleeding</a:t>
            </a:r>
            <a:endParaRPr lang="en-US" sz="1800" b="0" strike="noStrike" spc="-1" dirty="0">
              <a:cs typeface="Microsoft Sans Serif" panose="020B0604020202020204" pitchFamily="34" charset="0"/>
            </a:endParaRPr>
          </a:p>
        </p:txBody>
      </p:sp>
      <p:sp>
        <p:nvSpPr>
          <p:cNvPr id="251" name="Line 11"/>
          <p:cNvSpPr/>
          <p:nvPr/>
        </p:nvSpPr>
        <p:spPr>
          <a:xfrm>
            <a:off x="7492674" y="2982136"/>
            <a:ext cx="870276" cy="0"/>
          </a:xfrm>
          <a:prstGeom prst="line">
            <a:avLst/>
          </a:prstGeom>
          <a:ln w="28575">
            <a:solidFill>
              <a:srgbClr val="454FA1"/>
            </a:solidFill>
            <a:round/>
            <a:tailEnd type="triangle" w="lg" len="med"/>
          </a:ln>
        </p:spPr>
        <p:style>
          <a:lnRef idx="0">
            <a:scrgbClr r="0" g="0" b="0"/>
          </a:lnRef>
          <a:fillRef idx="0">
            <a:scrgbClr r="0" g="0" b="0"/>
          </a:fillRef>
          <a:effectRef idx="0">
            <a:scrgbClr r="0" g="0" b="0"/>
          </a:effectRef>
          <a:fontRef idx="minor"/>
        </p:style>
      </p:sp>
      <p:grpSp>
        <p:nvGrpSpPr>
          <p:cNvPr id="15" name="Group 14">
            <a:extLst>
              <a:ext uri="{FF2B5EF4-FFF2-40B4-BE49-F238E27FC236}">
                <a16:creationId xmlns:a16="http://schemas.microsoft.com/office/drawing/2014/main" id="{ED211D08-C009-4C05-922A-28D8EEDE487B}"/>
              </a:ext>
            </a:extLst>
          </p:cNvPr>
          <p:cNvGrpSpPr/>
          <p:nvPr/>
        </p:nvGrpSpPr>
        <p:grpSpPr>
          <a:xfrm>
            <a:off x="7738260" y="740626"/>
            <a:ext cx="2158215" cy="1299675"/>
            <a:chOff x="7204860" y="1016851"/>
            <a:chExt cx="2158215" cy="1299675"/>
          </a:xfrm>
        </p:grpSpPr>
        <p:grpSp>
          <p:nvGrpSpPr>
            <p:cNvPr id="16" name="Group 15">
              <a:extLst>
                <a:ext uri="{FF2B5EF4-FFF2-40B4-BE49-F238E27FC236}">
                  <a16:creationId xmlns:a16="http://schemas.microsoft.com/office/drawing/2014/main" id="{9AC62BE2-07C5-4017-A990-4BE694286698}"/>
                </a:ext>
              </a:extLst>
            </p:cNvPr>
            <p:cNvGrpSpPr/>
            <p:nvPr/>
          </p:nvGrpSpPr>
          <p:grpSpPr>
            <a:xfrm>
              <a:off x="7204860" y="1098550"/>
              <a:ext cx="2158215" cy="1157516"/>
              <a:chOff x="6600825" y="1900707"/>
              <a:chExt cx="3227880" cy="1731209"/>
            </a:xfrm>
          </p:grpSpPr>
          <p:pic>
            <p:nvPicPr>
              <p:cNvPr id="18" name="Shape 261" descr="pig_2.png">
                <a:extLst>
                  <a:ext uri="{FF2B5EF4-FFF2-40B4-BE49-F238E27FC236}">
                    <a16:creationId xmlns:a16="http://schemas.microsoft.com/office/drawing/2014/main" id="{931E5B56-6786-47B8-AA58-CFB8A309B8DF}"/>
                  </a:ext>
                </a:extLst>
              </p:cNvPr>
              <p:cNvPicPr preferRelativeResize="0"/>
              <p:nvPr/>
            </p:nvPicPr>
            <p:blipFill>
              <a:blip r:embed="rId4">
                <a:alphaModFix/>
              </a:blip>
              <a:stretch>
                <a:fillRect/>
              </a:stretch>
            </p:blipFill>
            <p:spPr>
              <a:xfrm>
                <a:off x="7071818" y="2252633"/>
                <a:ext cx="615453" cy="647455"/>
              </a:xfrm>
              <a:prstGeom prst="rect">
                <a:avLst/>
              </a:prstGeom>
              <a:noFill/>
              <a:ln>
                <a:noFill/>
              </a:ln>
            </p:spPr>
          </p:pic>
          <p:pic>
            <p:nvPicPr>
              <p:cNvPr id="19" name="Shape 262" descr="pig_2.png">
                <a:extLst>
                  <a:ext uri="{FF2B5EF4-FFF2-40B4-BE49-F238E27FC236}">
                    <a16:creationId xmlns:a16="http://schemas.microsoft.com/office/drawing/2014/main" id="{8849F2B6-8233-4FAF-8400-C9E7A6812F53}"/>
                  </a:ext>
                </a:extLst>
              </p:cNvPr>
              <p:cNvPicPr preferRelativeResize="0"/>
              <p:nvPr/>
            </p:nvPicPr>
            <p:blipFill>
              <a:blip r:embed="rId4">
                <a:alphaModFix/>
              </a:blip>
              <a:stretch>
                <a:fillRect/>
              </a:stretch>
            </p:blipFill>
            <p:spPr>
              <a:xfrm>
                <a:off x="6725647" y="2409256"/>
                <a:ext cx="615453" cy="647455"/>
              </a:xfrm>
              <a:prstGeom prst="rect">
                <a:avLst/>
              </a:prstGeom>
              <a:noFill/>
              <a:ln>
                <a:noFill/>
              </a:ln>
            </p:spPr>
          </p:pic>
          <p:pic>
            <p:nvPicPr>
              <p:cNvPr id="20" name="Shape 263" descr="pig_2.png">
                <a:extLst>
                  <a:ext uri="{FF2B5EF4-FFF2-40B4-BE49-F238E27FC236}">
                    <a16:creationId xmlns:a16="http://schemas.microsoft.com/office/drawing/2014/main" id="{18D0F0BF-05BE-4531-9148-6CCB366C8367}"/>
                  </a:ext>
                </a:extLst>
              </p:cNvPr>
              <p:cNvPicPr preferRelativeResize="0"/>
              <p:nvPr/>
            </p:nvPicPr>
            <p:blipFill>
              <a:blip r:embed="rId4">
                <a:alphaModFix/>
              </a:blip>
              <a:stretch>
                <a:fillRect/>
              </a:stretch>
            </p:blipFill>
            <p:spPr>
              <a:xfrm>
                <a:off x="7421178" y="2409256"/>
                <a:ext cx="615453" cy="647455"/>
              </a:xfrm>
              <a:prstGeom prst="rect">
                <a:avLst/>
              </a:prstGeom>
              <a:noFill/>
              <a:ln>
                <a:noFill/>
              </a:ln>
            </p:spPr>
          </p:pic>
          <p:pic>
            <p:nvPicPr>
              <p:cNvPr id="21" name="Shape 264" descr="pig_2.png">
                <a:extLst>
                  <a:ext uri="{FF2B5EF4-FFF2-40B4-BE49-F238E27FC236}">
                    <a16:creationId xmlns:a16="http://schemas.microsoft.com/office/drawing/2014/main" id="{FEC4F5C9-3862-4B48-BC25-EC5026915BD3}"/>
                  </a:ext>
                </a:extLst>
              </p:cNvPr>
              <p:cNvPicPr preferRelativeResize="0"/>
              <p:nvPr/>
            </p:nvPicPr>
            <p:blipFill>
              <a:blip r:embed="rId4">
                <a:alphaModFix/>
              </a:blip>
              <a:stretch>
                <a:fillRect/>
              </a:stretch>
            </p:blipFill>
            <p:spPr>
              <a:xfrm>
                <a:off x="7003440" y="2587912"/>
                <a:ext cx="615453" cy="647455"/>
              </a:xfrm>
              <a:prstGeom prst="rect">
                <a:avLst/>
              </a:prstGeom>
              <a:noFill/>
              <a:ln>
                <a:noFill/>
              </a:ln>
            </p:spPr>
          </p:pic>
          <p:pic>
            <p:nvPicPr>
              <p:cNvPr id="22" name="Shape 265" descr="pig_2.png">
                <a:extLst>
                  <a:ext uri="{FF2B5EF4-FFF2-40B4-BE49-F238E27FC236}">
                    <a16:creationId xmlns:a16="http://schemas.microsoft.com/office/drawing/2014/main" id="{DDE4EF98-1A02-46CE-8021-6495D077DF1D}"/>
                  </a:ext>
                </a:extLst>
              </p:cNvPr>
              <p:cNvPicPr preferRelativeResize="0"/>
              <p:nvPr/>
            </p:nvPicPr>
            <p:blipFill>
              <a:blip r:embed="rId4">
                <a:alphaModFix/>
              </a:blip>
              <a:stretch>
                <a:fillRect/>
              </a:stretch>
            </p:blipFill>
            <p:spPr>
              <a:xfrm>
                <a:off x="7388846" y="2730523"/>
                <a:ext cx="615453" cy="647455"/>
              </a:xfrm>
              <a:prstGeom prst="rect">
                <a:avLst/>
              </a:prstGeom>
              <a:noFill/>
              <a:ln>
                <a:noFill/>
              </a:ln>
            </p:spPr>
          </p:pic>
          <p:pic>
            <p:nvPicPr>
              <p:cNvPr id="23" name="Shape 266" descr="pig_2.png">
                <a:extLst>
                  <a:ext uri="{FF2B5EF4-FFF2-40B4-BE49-F238E27FC236}">
                    <a16:creationId xmlns:a16="http://schemas.microsoft.com/office/drawing/2014/main" id="{ADE63BCE-E530-484B-BC6B-18459F666D1B}"/>
                  </a:ext>
                </a:extLst>
              </p:cNvPr>
              <p:cNvPicPr preferRelativeResize="0"/>
              <p:nvPr/>
            </p:nvPicPr>
            <p:blipFill>
              <a:blip r:embed="rId4">
                <a:alphaModFix/>
              </a:blip>
              <a:stretch>
                <a:fillRect/>
              </a:stretch>
            </p:blipFill>
            <p:spPr>
              <a:xfrm>
                <a:off x="6676864" y="2789969"/>
                <a:ext cx="615453" cy="647455"/>
              </a:xfrm>
              <a:prstGeom prst="rect">
                <a:avLst/>
              </a:prstGeom>
              <a:noFill/>
              <a:ln>
                <a:noFill/>
              </a:ln>
            </p:spPr>
          </p:pic>
          <p:pic>
            <p:nvPicPr>
              <p:cNvPr id="24" name="Shape 267" descr="pig_2.png">
                <a:extLst>
                  <a:ext uri="{FF2B5EF4-FFF2-40B4-BE49-F238E27FC236}">
                    <a16:creationId xmlns:a16="http://schemas.microsoft.com/office/drawing/2014/main" id="{F86C3315-7CCF-40A3-ACDF-218EFFD287E4}"/>
                  </a:ext>
                </a:extLst>
              </p:cNvPr>
              <p:cNvPicPr preferRelativeResize="0"/>
              <p:nvPr/>
            </p:nvPicPr>
            <p:blipFill>
              <a:blip r:embed="rId4">
                <a:alphaModFix/>
              </a:blip>
              <a:stretch>
                <a:fillRect/>
              </a:stretch>
            </p:blipFill>
            <p:spPr>
              <a:xfrm>
                <a:off x="7071818" y="2984461"/>
                <a:ext cx="615453" cy="647455"/>
              </a:xfrm>
              <a:prstGeom prst="rect">
                <a:avLst/>
              </a:prstGeom>
              <a:noFill/>
              <a:ln>
                <a:noFill/>
              </a:ln>
            </p:spPr>
          </p:pic>
          <p:pic>
            <p:nvPicPr>
              <p:cNvPr id="25" name="Shape 268" descr="pig_2.png">
                <a:extLst>
                  <a:ext uri="{FF2B5EF4-FFF2-40B4-BE49-F238E27FC236}">
                    <a16:creationId xmlns:a16="http://schemas.microsoft.com/office/drawing/2014/main" id="{3A17751D-C9F2-48DC-A676-EEB256C21D7B}"/>
                  </a:ext>
                </a:extLst>
              </p:cNvPr>
              <p:cNvPicPr preferRelativeResize="0"/>
              <p:nvPr/>
            </p:nvPicPr>
            <p:blipFill>
              <a:blip r:embed="rId4">
                <a:alphaModFix/>
              </a:blip>
              <a:stretch>
                <a:fillRect/>
              </a:stretch>
            </p:blipFill>
            <p:spPr>
              <a:xfrm>
                <a:off x="8942684" y="2587923"/>
                <a:ext cx="615453" cy="647455"/>
              </a:xfrm>
              <a:prstGeom prst="rect">
                <a:avLst/>
              </a:prstGeom>
              <a:noFill/>
              <a:ln>
                <a:noFill/>
              </a:ln>
            </p:spPr>
          </p:pic>
          <p:sp>
            <p:nvSpPr>
              <p:cNvPr id="26" name="Shape 269">
                <a:extLst>
                  <a:ext uri="{FF2B5EF4-FFF2-40B4-BE49-F238E27FC236}">
                    <a16:creationId xmlns:a16="http://schemas.microsoft.com/office/drawing/2014/main" id="{9BA12B97-B5CF-4483-B024-A0030373F7E8}"/>
                  </a:ext>
                </a:extLst>
              </p:cNvPr>
              <p:cNvSpPr txBox="1"/>
              <p:nvPr/>
            </p:nvSpPr>
            <p:spPr>
              <a:xfrm>
                <a:off x="6600825" y="1904457"/>
                <a:ext cx="1354427"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Training Set</a:t>
                </a:r>
              </a:p>
            </p:txBody>
          </p:sp>
          <p:sp>
            <p:nvSpPr>
              <p:cNvPr id="27" name="Shape 270">
                <a:extLst>
                  <a:ext uri="{FF2B5EF4-FFF2-40B4-BE49-F238E27FC236}">
                    <a16:creationId xmlns:a16="http://schemas.microsoft.com/office/drawing/2014/main" id="{4580E992-21A2-4450-B9DE-025BFE91D89D}"/>
                  </a:ext>
                </a:extLst>
              </p:cNvPr>
              <p:cNvSpPr txBox="1"/>
              <p:nvPr/>
            </p:nvSpPr>
            <p:spPr>
              <a:xfrm>
                <a:off x="8546554" y="1900707"/>
                <a:ext cx="1282151"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Testing Set</a:t>
                </a:r>
              </a:p>
            </p:txBody>
          </p:sp>
        </p:grpSp>
        <p:cxnSp>
          <p:nvCxnSpPr>
            <p:cNvPr id="17" name="Straight Connector 16">
              <a:extLst>
                <a:ext uri="{FF2B5EF4-FFF2-40B4-BE49-F238E27FC236}">
                  <a16:creationId xmlns:a16="http://schemas.microsoft.com/office/drawing/2014/main" id="{F8B67AD0-C6D4-41C8-A32D-7B9D2FDC8CCD}"/>
                </a:ext>
              </a:extLst>
            </p:cNvPr>
            <p:cNvCxnSpPr>
              <a:cxnSpLocks/>
            </p:cNvCxnSpPr>
            <p:nvPr/>
          </p:nvCxnSpPr>
          <p:spPr>
            <a:xfrm>
              <a:off x="8382000" y="1016851"/>
              <a:ext cx="0" cy="1299675"/>
            </a:xfrm>
            <a:prstGeom prst="line">
              <a:avLst/>
            </a:prstGeom>
            <a:ln w="15875">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EE518EDD-5542-4685-B022-DCFDBB9294AA}"/>
              </a:ext>
            </a:extLst>
          </p:cNvPr>
          <p:cNvGrpSpPr/>
          <p:nvPr/>
        </p:nvGrpSpPr>
        <p:grpSpPr>
          <a:xfrm>
            <a:off x="7738260" y="740626"/>
            <a:ext cx="2158215" cy="1299675"/>
            <a:chOff x="7204860" y="1016851"/>
            <a:chExt cx="2158215" cy="1299675"/>
          </a:xfrm>
        </p:grpSpPr>
        <p:grpSp>
          <p:nvGrpSpPr>
            <p:cNvPr id="34" name="Group 33">
              <a:extLst>
                <a:ext uri="{FF2B5EF4-FFF2-40B4-BE49-F238E27FC236}">
                  <a16:creationId xmlns:a16="http://schemas.microsoft.com/office/drawing/2014/main" id="{C7D43D53-0404-4050-8FAC-2DF3E09286A9}"/>
                </a:ext>
              </a:extLst>
            </p:cNvPr>
            <p:cNvGrpSpPr/>
            <p:nvPr/>
          </p:nvGrpSpPr>
          <p:grpSpPr>
            <a:xfrm>
              <a:off x="7204860" y="1098550"/>
              <a:ext cx="2158215" cy="1157516"/>
              <a:chOff x="6600825" y="1900707"/>
              <a:chExt cx="3227880" cy="1731209"/>
            </a:xfrm>
          </p:grpSpPr>
          <p:pic>
            <p:nvPicPr>
              <p:cNvPr id="36" name="Shape 261" descr="pig_2.png">
                <a:extLst>
                  <a:ext uri="{FF2B5EF4-FFF2-40B4-BE49-F238E27FC236}">
                    <a16:creationId xmlns:a16="http://schemas.microsoft.com/office/drawing/2014/main" id="{25587749-254B-4EDA-B8D5-86FCD59B6364}"/>
                  </a:ext>
                </a:extLst>
              </p:cNvPr>
              <p:cNvPicPr preferRelativeResize="0"/>
              <p:nvPr/>
            </p:nvPicPr>
            <p:blipFill>
              <a:blip r:embed="rId3">
                <a:alphaModFix/>
              </a:blip>
              <a:stretch>
                <a:fillRect/>
              </a:stretch>
            </p:blipFill>
            <p:spPr>
              <a:xfrm>
                <a:off x="7071818" y="2252633"/>
                <a:ext cx="615453" cy="647455"/>
              </a:xfrm>
              <a:prstGeom prst="rect">
                <a:avLst/>
              </a:prstGeom>
              <a:noFill/>
              <a:ln>
                <a:noFill/>
              </a:ln>
            </p:spPr>
          </p:pic>
          <p:pic>
            <p:nvPicPr>
              <p:cNvPr id="37" name="Shape 262" descr="pig_2.png">
                <a:extLst>
                  <a:ext uri="{FF2B5EF4-FFF2-40B4-BE49-F238E27FC236}">
                    <a16:creationId xmlns:a16="http://schemas.microsoft.com/office/drawing/2014/main" id="{D46B69D3-11E6-4058-927E-D1047DC79367}"/>
                  </a:ext>
                </a:extLst>
              </p:cNvPr>
              <p:cNvPicPr preferRelativeResize="0"/>
              <p:nvPr/>
            </p:nvPicPr>
            <p:blipFill>
              <a:blip r:embed="rId3">
                <a:alphaModFix/>
              </a:blip>
              <a:stretch>
                <a:fillRect/>
              </a:stretch>
            </p:blipFill>
            <p:spPr>
              <a:xfrm>
                <a:off x="6725647" y="2409256"/>
                <a:ext cx="615453" cy="647455"/>
              </a:xfrm>
              <a:prstGeom prst="rect">
                <a:avLst/>
              </a:prstGeom>
              <a:noFill/>
              <a:ln>
                <a:noFill/>
              </a:ln>
            </p:spPr>
          </p:pic>
          <p:pic>
            <p:nvPicPr>
              <p:cNvPr id="38" name="Shape 263" descr="pig_2.png">
                <a:extLst>
                  <a:ext uri="{FF2B5EF4-FFF2-40B4-BE49-F238E27FC236}">
                    <a16:creationId xmlns:a16="http://schemas.microsoft.com/office/drawing/2014/main" id="{E1D74AF5-F862-4F5F-9599-89FB9A4AC06D}"/>
                  </a:ext>
                </a:extLst>
              </p:cNvPr>
              <p:cNvPicPr preferRelativeResize="0"/>
              <p:nvPr/>
            </p:nvPicPr>
            <p:blipFill>
              <a:blip r:embed="rId3">
                <a:alphaModFix/>
              </a:blip>
              <a:stretch>
                <a:fillRect/>
              </a:stretch>
            </p:blipFill>
            <p:spPr>
              <a:xfrm>
                <a:off x="7421178" y="2409256"/>
                <a:ext cx="615453" cy="647455"/>
              </a:xfrm>
              <a:prstGeom prst="rect">
                <a:avLst/>
              </a:prstGeom>
              <a:noFill/>
              <a:ln>
                <a:noFill/>
              </a:ln>
            </p:spPr>
          </p:pic>
          <p:pic>
            <p:nvPicPr>
              <p:cNvPr id="39" name="Shape 264" descr="pig_2.png">
                <a:extLst>
                  <a:ext uri="{FF2B5EF4-FFF2-40B4-BE49-F238E27FC236}">
                    <a16:creationId xmlns:a16="http://schemas.microsoft.com/office/drawing/2014/main" id="{1B207A81-10BF-4AA0-9F3B-B6D120B8578C}"/>
                  </a:ext>
                </a:extLst>
              </p:cNvPr>
              <p:cNvPicPr preferRelativeResize="0"/>
              <p:nvPr/>
            </p:nvPicPr>
            <p:blipFill>
              <a:blip r:embed="rId3">
                <a:alphaModFix/>
              </a:blip>
              <a:stretch>
                <a:fillRect/>
              </a:stretch>
            </p:blipFill>
            <p:spPr>
              <a:xfrm>
                <a:off x="7003440" y="2587912"/>
                <a:ext cx="615453" cy="647455"/>
              </a:xfrm>
              <a:prstGeom prst="rect">
                <a:avLst/>
              </a:prstGeom>
              <a:noFill/>
              <a:ln>
                <a:noFill/>
              </a:ln>
            </p:spPr>
          </p:pic>
          <p:pic>
            <p:nvPicPr>
              <p:cNvPr id="40" name="Shape 265" descr="pig_2.png">
                <a:extLst>
                  <a:ext uri="{FF2B5EF4-FFF2-40B4-BE49-F238E27FC236}">
                    <a16:creationId xmlns:a16="http://schemas.microsoft.com/office/drawing/2014/main" id="{90ED346E-8D32-439C-8089-C31EB2BCBDD4}"/>
                  </a:ext>
                </a:extLst>
              </p:cNvPr>
              <p:cNvPicPr preferRelativeResize="0"/>
              <p:nvPr/>
            </p:nvPicPr>
            <p:blipFill>
              <a:blip r:embed="rId3">
                <a:alphaModFix/>
              </a:blip>
              <a:stretch>
                <a:fillRect/>
              </a:stretch>
            </p:blipFill>
            <p:spPr>
              <a:xfrm>
                <a:off x="7388846" y="2730523"/>
                <a:ext cx="615453" cy="647455"/>
              </a:xfrm>
              <a:prstGeom prst="rect">
                <a:avLst/>
              </a:prstGeom>
              <a:noFill/>
              <a:ln>
                <a:noFill/>
              </a:ln>
            </p:spPr>
          </p:pic>
          <p:pic>
            <p:nvPicPr>
              <p:cNvPr id="41" name="Shape 266" descr="pig_2.png">
                <a:extLst>
                  <a:ext uri="{FF2B5EF4-FFF2-40B4-BE49-F238E27FC236}">
                    <a16:creationId xmlns:a16="http://schemas.microsoft.com/office/drawing/2014/main" id="{23295B7B-13C5-48CA-B179-48C671FDB624}"/>
                  </a:ext>
                </a:extLst>
              </p:cNvPr>
              <p:cNvPicPr preferRelativeResize="0"/>
              <p:nvPr/>
            </p:nvPicPr>
            <p:blipFill>
              <a:blip r:embed="rId3">
                <a:alphaModFix/>
              </a:blip>
              <a:stretch>
                <a:fillRect/>
              </a:stretch>
            </p:blipFill>
            <p:spPr>
              <a:xfrm>
                <a:off x="6676864" y="2789969"/>
                <a:ext cx="615453" cy="647455"/>
              </a:xfrm>
              <a:prstGeom prst="rect">
                <a:avLst/>
              </a:prstGeom>
              <a:noFill/>
              <a:ln>
                <a:noFill/>
              </a:ln>
            </p:spPr>
          </p:pic>
          <p:pic>
            <p:nvPicPr>
              <p:cNvPr id="42" name="Shape 267" descr="pig_2.png">
                <a:extLst>
                  <a:ext uri="{FF2B5EF4-FFF2-40B4-BE49-F238E27FC236}">
                    <a16:creationId xmlns:a16="http://schemas.microsoft.com/office/drawing/2014/main" id="{E9E17D1F-FF26-4CC4-9D13-DC7DA7122EED}"/>
                  </a:ext>
                </a:extLst>
              </p:cNvPr>
              <p:cNvPicPr preferRelativeResize="0"/>
              <p:nvPr/>
            </p:nvPicPr>
            <p:blipFill>
              <a:blip r:embed="rId3">
                <a:alphaModFix/>
              </a:blip>
              <a:stretch>
                <a:fillRect/>
              </a:stretch>
            </p:blipFill>
            <p:spPr>
              <a:xfrm>
                <a:off x="7071818" y="2984461"/>
                <a:ext cx="615453" cy="647455"/>
              </a:xfrm>
              <a:prstGeom prst="rect">
                <a:avLst/>
              </a:prstGeom>
              <a:noFill/>
              <a:ln>
                <a:noFill/>
              </a:ln>
            </p:spPr>
          </p:pic>
          <p:pic>
            <p:nvPicPr>
              <p:cNvPr id="43" name="Shape 268" descr="pig_2.png">
                <a:extLst>
                  <a:ext uri="{FF2B5EF4-FFF2-40B4-BE49-F238E27FC236}">
                    <a16:creationId xmlns:a16="http://schemas.microsoft.com/office/drawing/2014/main" id="{966D7EC0-1545-4866-9423-E1763CE52A86}"/>
                  </a:ext>
                </a:extLst>
              </p:cNvPr>
              <p:cNvPicPr preferRelativeResize="0"/>
              <p:nvPr/>
            </p:nvPicPr>
            <p:blipFill>
              <a:blip r:embed="rId3">
                <a:alphaModFix/>
              </a:blip>
              <a:stretch>
                <a:fillRect/>
              </a:stretch>
            </p:blipFill>
            <p:spPr>
              <a:xfrm>
                <a:off x="8942684" y="2587923"/>
                <a:ext cx="615453" cy="647455"/>
              </a:xfrm>
              <a:prstGeom prst="rect">
                <a:avLst/>
              </a:prstGeom>
              <a:noFill/>
              <a:ln>
                <a:noFill/>
              </a:ln>
            </p:spPr>
          </p:pic>
          <p:sp>
            <p:nvSpPr>
              <p:cNvPr id="44" name="Shape 269">
                <a:extLst>
                  <a:ext uri="{FF2B5EF4-FFF2-40B4-BE49-F238E27FC236}">
                    <a16:creationId xmlns:a16="http://schemas.microsoft.com/office/drawing/2014/main" id="{DE3CEBEA-16B3-4B87-9382-9FAB30D2FE76}"/>
                  </a:ext>
                </a:extLst>
              </p:cNvPr>
              <p:cNvSpPr txBox="1"/>
              <p:nvPr/>
            </p:nvSpPr>
            <p:spPr>
              <a:xfrm>
                <a:off x="6600825" y="1904457"/>
                <a:ext cx="1354427"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Training Set</a:t>
                </a:r>
              </a:p>
            </p:txBody>
          </p:sp>
          <p:sp>
            <p:nvSpPr>
              <p:cNvPr id="45" name="Shape 270">
                <a:extLst>
                  <a:ext uri="{FF2B5EF4-FFF2-40B4-BE49-F238E27FC236}">
                    <a16:creationId xmlns:a16="http://schemas.microsoft.com/office/drawing/2014/main" id="{E25C0234-99BA-4A03-AAEB-A2FCF959A057}"/>
                  </a:ext>
                </a:extLst>
              </p:cNvPr>
              <p:cNvSpPr txBox="1"/>
              <p:nvPr/>
            </p:nvSpPr>
            <p:spPr>
              <a:xfrm>
                <a:off x="8546554" y="1900707"/>
                <a:ext cx="1282151"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Testing Set</a:t>
                </a:r>
              </a:p>
            </p:txBody>
          </p:sp>
        </p:grpSp>
        <p:cxnSp>
          <p:nvCxnSpPr>
            <p:cNvPr id="35" name="Straight Connector 34">
              <a:extLst>
                <a:ext uri="{FF2B5EF4-FFF2-40B4-BE49-F238E27FC236}">
                  <a16:creationId xmlns:a16="http://schemas.microsoft.com/office/drawing/2014/main" id="{D60D69C7-75B9-43BE-B98C-B20973E4E6E6}"/>
                </a:ext>
              </a:extLst>
            </p:cNvPr>
            <p:cNvCxnSpPr>
              <a:cxnSpLocks/>
            </p:cNvCxnSpPr>
            <p:nvPr/>
          </p:nvCxnSpPr>
          <p:spPr>
            <a:xfrm>
              <a:off x="8382000" y="1016851"/>
              <a:ext cx="0" cy="1299675"/>
            </a:xfrm>
            <a:prstGeom prst="line">
              <a:avLst/>
            </a:prstGeom>
            <a:ln w="15875">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
        <p:nvSpPr>
          <p:cNvPr id="32" name="TextShape 10">
            <a:extLst>
              <a:ext uri="{FF2B5EF4-FFF2-40B4-BE49-F238E27FC236}">
                <a16:creationId xmlns:a16="http://schemas.microsoft.com/office/drawing/2014/main" id="{DA3A49A3-8ED7-4C65-B961-B59D19393AE9}"/>
              </a:ext>
            </a:extLst>
          </p:cNvPr>
          <p:cNvSpPr txBox="1"/>
          <p:nvPr/>
        </p:nvSpPr>
        <p:spPr>
          <a:xfrm>
            <a:off x="5827084" y="2072931"/>
            <a:ext cx="4150581" cy="602280"/>
          </a:xfrm>
          <a:prstGeom prst="rect">
            <a:avLst/>
          </a:prstGeom>
          <a:noFill/>
          <a:ln>
            <a:noFill/>
          </a:ln>
        </p:spPr>
        <p:txBody>
          <a:bodyPr lIns="90000" tIns="45000" rIns="90000" bIns="45000"/>
          <a:lstStyle/>
          <a:p>
            <a:r>
              <a:rPr lang="en-US" sz="1800" b="0" strike="noStrike" spc="-1" dirty="0">
                <a:cs typeface="Microsoft Sans Serif" panose="020B0604020202020204" pitchFamily="34" charset="0"/>
              </a:rPr>
              <a:t>Positive class: Bleeding</a:t>
            </a:r>
          </a:p>
          <a:p>
            <a:r>
              <a:rPr lang="en-US" sz="1800" b="0" strike="noStrike" spc="-1" dirty="0">
                <a:cs typeface="Microsoft Sans Serif" panose="020B0604020202020204" pitchFamily="34" charset="0"/>
              </a:rPr>
              <a:t>Negative class: </a:t>
            </a:r>
            <a:r>
              <a:rPr lang="en-US" spc="-1" dirty="0">
                <a:cs typeface="Microsoft Sans Serif" panose="020B0604020202020204" pitchFamily="34" charset="0"/>
              </a:rPr>
              <a:t>Not-bleeding</a:t>
            </a:r>
            <a:endParaRPr lang="en-US" sz="1800" b="0" strike="noStrike" spc="-1" dirty="0">
              <a:cs typeface="Microsoft Sans Serif" panose="020B0604020202020204" pitchFamily="34" charset="0"/>
            </a:endParaRPr>
          </a:p>
        </p:txBody>
      </p:sp>
      <p:grpSp>
        <p:nvGrpSpPr>
          <p:cNvPr id="17" name="Group 16">
            <a:extLst>
              <a:ext uri="{FF2B5EF4-FFF2-40B4-BE49-F238E27FC236}">
                <a16:creationId xmlns:a16="http://schemas.microsoft.com/office/drawing/2014/main" id="{8CC97988-A8E9-4B68-AF77-DF0C787EDA6B}"/>
              </a:ext>
            </a:extLst>
          </p:cNvPr>
          <p:cNvGrpSpPr/>
          <p:nvPr/>
        </p:nvGrpSpPr>
        <p:grpSpPr>
          <a:xfrm>
            <a:off x="3448050" y="2940285"/>
            <a:ext cx="6466339" cy="1983011"/>
            <a:chOff x="3448050" y="2940285"/>
            <a:chExt cx="6466339" cy="1983011"/>
          </a:xfrm>
        </p:grpSpPr>
        <p:pic>
          <p:nvPicPr>
            <p:cNvPr id="18" name="Picture 17">
              <a:extLst>
                <a:ext uri="{FF2B5EF4-FFF2-40B4-BE49-F238E27FC236}">
                  <a16:creationId xmlns:a16="http://schemas.microsoft.com/office/drawing/2014/main" id="{ADF431ED-8367-420D-AEAF-33F4A282D7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48050" y="2940285"/>
              <a:ext cx="6466339" cy="1983011"/>
            </a:xfrm>
            <a:prstGeom prst="rect">
              <a:avLst/>
            </a:prstGeom>
          </p:spPr>
        </p:pic>
        <p:sp>
          <p:nvSpPr>
            <p:cNvPr id="19" name="Rectangle 18">
              <a:extLst>
                <a:ext uri="{FF2B5EF4-FFF2-40B4-BE49-F238E27FC236}">
                  <a16:creationId xmlns:a16="http://schemas.microsoft.com/office/drawing/2014/main" id="{A3680731-05A8-4548-BD47-9F8017AC1250}"/>
                </a:ext>
              </a:extLst>
            </p:cNvPr>
            <p:cNvSpPr/>
            <p:nvPr/>
          </p:nvSpPr>
          <p:spPr>
            <a:xfrm>
              <a:off x="6080125" y="2982138"/>
              <a:ext cx="1504950" cy="46812"/>
            </a:xfrm>
            <a:prstGeom prst="rect">
              <a:avLst/>
            </a:prstGeom>
            <a:solidFill>
              <a:srgbClr val="1E00F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5E18660-5811-4DCB-B5E1-572AE1EBCDFB}"/>
                </a:ext>
              </a:extLst>
            </p:cNvPr>
            <p:cNvSpPr/>
            <p:nvPr/>
          </p:nvSpPr>
          <p:spPr>
            <a:xfrm>
              <a:off x="8245476" y="2982137"/>
              <a:ext cx="749300" cy="1532713"/>
            </a:xfrm>
            <a:prstGeom prst="rect">
              <a:avLst/>
            </a:prstGeom>
            <a:solidFill>
              <a:srgbClr val="1E00F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44EA9B7-FFF8-493E-925F-163C5C3DC79A}"/>
                </a:ext>
              </a:extLst>
            </p:cNvPr>
            <p:cNvSpPr/>
            <p:nvPr/>
          </p:nvSpPr>
          <p:spPr>
            <a:xfrm>
              <a:off x="6084936" y="2982137"/>
              <a:ext cx="52340" cy="1532713"/>
            </a:xfrm>
            <a:prstGeom prst="rect">
              <a:avLst/>
            </a:prstGeom>
            <a:solidFill>
              <a:srgbClr val="009E4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C104C57-7E98-427C-B254-91CC7CEFC192}"/>
                </a:ext>
              </a:extLst>
            </p:cNvPr>
            <p:cNvSpPr/>
            <p:nvPr/>
          </p:nvSpPr>
          <p:spPr>
            <a:xfrm>
              <a:off x="3929110" y="2982136"/>
              <a:ext cx="749300" cy="1532713"/>
            </a:xfrm>
            <a:prstGeom prst="rect">
              <a:avLst/>
            </a:prstGeom>
            <a:solidFill>
              <a:srgbClr val="009E4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2" name="TextShape 2"/>
          <p:cNvSpPr txBox="1"/>
          <p:nvPr/>
        </p:nvSpPr>
        <p:spPr>
          <a:xfrm>
            <a:off x="102960" y="636480"/>
            <a:ext cx="9863640" cy="3935520"/>
          </a:xfrm>
          <a:prstGeom prst="rect">
            <a:avLst/>
          </a:prstGeom>
          <a:noFill/>
          <a:ln>
            <a:noFill/>
          </a:ln>
        </p:spPr>
        <p:txBody>
          <a:bodyPr lIns="0" tIns="0" rIns="0" bIns="0" anchor="t">
            <a:normAutofit/>
          </a:bodyPr>
          <a:lstStyle/>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Models evaluated in a </a:t>
            </a:r>
            <a:r>
              <a:rPr lang="en-US" spc="-1" dirty="0">
                <a:solidFill>
                  <a:srgbClr val="000000"/>
                </a:solidFill>
                <a:cs typeface="Microsoft Sans Serif" panose="020B0604020202020204" pitchFamily="34" charset="0"/>
              </a:rPr>
              <a:t>leave-one-pig-out </a:t>
            </a:r>
            <a:r>
              <a:rPr lang="en-US" b="0" strike="noStrike" spc="-1" dirty="0">
                <a:solidFill>
                  <a:srgbClr val="000000"/>
                </a:solidFill>
                <a:cs typeface="Microsoft Sans Serif" panose="020B0604020202020204" pitchFamily="34" charset="0"/>
              </a:rPr>
              <a:t>cross validation framework.</a:t>
            </a:r>
            <a:endParaRPr lang="en-US"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Random forest models trained (Auton Lab variant).</a:t>
            </a:r>
            <a:endParaRPr lang="en-US"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Handles missing values.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Builds explainable models.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Supports non-linear decision boundaries.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Successfully used in many</a:t>
            </a:r>
            <a:br>
              <a:rPr lang="en-US" dirty="0">
                <a:cs typeface="Microsoft Sans Serif" panose="020B0604020202020204" pitchFamily="34" charset="0"/>
              </a:rPr>
            </a:br>
            <a:r>
              <a:rPr lang="en-US" sz="1600" b="0" strike="noStrike" spc="-1" dirty="0">
                <a:solidFill>
                  <a:srgbClr val="000000"/>
                </a:solidFill>
                <a:cs typeface="Microsoft Sans Serif" panose="020B0604020202020204" pitchFamily="34" charset="0"/>
              </a:rPr>
              <a:t>other similar projects.</a:t>
            </a:r>
            <a:endParaRPr lang="en-US" sz="1600"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Performance compared</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using </a:t>
            </a:r>
            <a:r>
              <a:rPr lang="en-US" b="0" strike="sngStrike" spc="-1" dirty="0">
                <a:solidFill>
                  <a:srgbClr val="000000"/>
                </a:solidFill>
                <a:cs typeface="Microsoft Sans Serif" panose="020B0604020202020204" pitchFamily="34" charset="0"/>
              </a:rPr>
              <a:t>receiver operator</a:t>
            </a:r>
            <a:br>
              <a:rPr lang="en-US" strike="sngStrike" dirty="0">
                <a:cs typeface="Microsoft Sans Serif" panose="020B0604020202020204" pitchFamily="34" charset="0"/>
              </a:rPr>
            </a:br>
            <a:r>
              <a:rPr lang="en-US" b="0" strike="sngStrike" spc="-1" dirty="0">
                <a:solidFill>
                  <a:srgbClr val="000000"/>
                </a:solidFill>
                <a:cs typeface="Microsoft Sans Serif" panose="020B0604020202020204" pitchFamily="34" charset="0"/>
              </a:rPr>
              <a:t>characteristic (ROC)</a:t>
            </a:r>
            <a:br>
              <a:rPr lang="en-US" strike="sngStrike" dirty="0">
                <a:cs typeface="Microsoft Sans Serif" panose="020B0604020202020204" pitchFamily="34" charset="0"/>
              </a:rPr>
            </a:br>
            <a:r>
              <a:rPr lang="en-US" b="0" strike="sngStrike" spc="-1" dirty="0">
                <a:solidFill>
                  <a:srgbClr val="000000"/>
                </a:solidFill>
                <a:cs typeface="Microsoft Sans Serif" panose="020B0604020202020204" pitchFamily="34" charset="0"/>
              </a:rPr>
              <a:t>curves</a:t>
            </a:r>
            <a:r>
              <a:rPr lang="en-US" b="0" strike="noStrike" spc="-1" dirty="0">
                <a:solidFill>
                  <a:srgbClr val="000000"/>
                </a:solidFill>
                <a:cs typeface="Microsoft Sans Serif" panose="020B0604020202020204" pitchFamily="34" charset="0"/>
              </a:rPr>
              <a:t>.</a:t>
            </a:r>
            <a:r>
              <a:rPr lang="en-US" spc="-1" dirty="0">
                <a:solidFill>
                  <a:srgbClr val="000000"/>
                </a:solidFill>
                <a:ea typeface="Tahoma"/>
                <a:cs typeface="Tahoma"/>
              </a:rPr>
              <a:t> </a:t>
            </a:r>
            <a:r>
              <a:rPr lang="en-US" i="1" spc="-1" dirty="0">
                <a:solidFill>
                  <a:srgbClr val="009E47"/>
                </a:solidFill>
                <a:ea typeface="Tahoma"/>
                <a:cs typeface="Tahoma"/>
              </a:rPr>
              <a:t>ROCOR variant</a:t>
            </a:r>
            <a:endParaRPr lang="en-US" b="0" strike="noStrike" spc="-1" dirty="0">
              <a:solidFill>
                <a:srgbClr val="009E47"/>
              </a:solidFill>
              <a:cs typeface="Microsoft Sans Serif" panose="020B0604020202020204" pitchFamily="34" charset="0"/>
            </a:endParaRPr>
          </a:p>
        </p:txBody>
      </p:sp>
      <p:sp>
        <p:nvSpPr>
          <p:cNvPr id="241"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Models Evaluated using </a:t>
            </a:r>
            <a:r>
              <a:rPr lang="en-US" sz="3200" i="1" spc="-1" dirty="0">
                <a:solidFill>
                  <a:srgbClr val="147E17"/>
                </a:solidFill>
                <a:latin typeface="Times New Roman"/>
                <a:cs typeface="Microsoft Sans Serif" panose="020B0604020202020204" pitchFamily="34" charset="0"/>
              </a:rPr>
              <a:t>ROCOR</a:t>
            </a:r>
            <a:r>
              <a:rPr lang="en-US" sz="3200" i="1" spc="-1" dirty="0">
                <a:solidFill>
                  <a:srgbClr val="930000"/>
                </a:solidFill>
                <a:latin typeface="Times New Roman"/>
                <a:cs typeface="Microsoft Sans Serif" panose="020B0604020202020204" pitchFamily="34" charset="0"/>
              </a:rPr>
              <a:t> </a:t>
            </a:r>
            <a:r>
              <a:rPr lang="en-US" sz="3200" spc="-1" dirty="0">
                <a:solidFill>
                  <a:srgbClr val="930000"/>
                </a:solidFill>
                <a:latin typeface="Times New Roman"/>
                <a:cs typeface="Microsoft Sans Serif" panose="020B0604020202020204" pitchFamily="34" charset="0"/>
              </a:rPr>
              <a:t>curves</a:t>
            </a:r>
          </a:p>
        </p:txBody>
      </p:sp>
      <p:grpSp>
        <p:nvGrpSpPr>
          <p:cNvPr id="16" name="Group 15">
            <a:extLst>
              <a:ext uri="{FF2B5EF4-FFF2-40B4-BE49-F238E27FC236}">
                <a16:creationId xmlns:a16="http://schemas.microsoft.com/office/drawing/2014/main" id="{734C7A08-E929-4F6C-8BFA-306A879D0C2A}"/>
              </a:ext>
            </a:extLst>
          </p:cNvPr>
          <p:cNvGrpSpPr/>
          <p:nvPr/>
        </p:nvGrpSpPr>
        <p:grpSpPr>
          <a:xfrm>
            <a:off x="4733926" y="864843"/>
            <a:ext cx="4000500" cy="2416175"/>
            <a:chOff x="4733926" y="864843"/>
            <a:chExt cx="4000500" cy="2416175"/>
          </a:xfrm>
        </p:grpSpPr>
        <p:grpSp>
          <p:nvGrpSpPr>
            <p:cNvPr id="15" name="Group 14">
              <a:extLst>
                <a:ext uri="{FF2B5EF4-FFF2-40B4-BE49-F238E27FC236}">
                  <a16:creationId xmlns:a16="http://schemas.microsoft.com/office/drawing/2014/main" id="{1BA187D1-DB15-4A70-A0FE-5C9CF0F13E34}"/>
                </a:ext>
              </a:extLst>
            </p:cNvPr>
            <p:cNvGrpSpPr/>
            <p:nvPr/>
          </p:nvGrpSpPr>
          <p:grpSpPr>
            <a:xfrm>
              <a:off x="4733926" y="864843"/>
              <a:ext cx="4000500" cy="2416175"/>
              <a:chOff x="4733926" y="864843"/>
              <a:chExt cx="4000500" cy="2416175"/>
            </a:xfrm>
          </p:grpSpPr>
          <p:sp>
            <p:nvSpPr>
              <p:cNvPr id="3" name="Rectangle: Rounded Corners 2">
                <a:extLst>
                  <a:ext uri="{FF2B5EF4-FFF2-40B4-BE49-F238E27FC236}">
                    <a16:creationId xmlns:a16="http://schemas.microsoft.com/office/drawing/2014/main" id="{7A0D4C03-AF8B-4069-9B06-54BE6CE1805F}"/>
                  </a:ext>
                </a:extLst>
              </p:cNvPr>
              <p:cNvSpPr/>
              <p:nvPr/>
            </p:nvSpPr>
            <p:spPr>
              <a:xfrm>
                <a:off x="4733926" y="864843"/>
                <a:ext cx="4000500" cy="2416175"/>
              </a:xfrm>
              <a:prstGeom prst="roundRect">
                <a:avLst>
                  <a:gd name="adj" fmla="val 838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solidFill>
                      <a:schemeClr val="tx1"/>
                    </a:solidFill>
                  </a:rPr>
                  <a:t>Combined to form </a:t>
                </a:r>
                <a:r>
                  <a:rPr lang="en-US" dirty="0">
                    <a:solidFill>
                      <a:srgbClr val="009E47"/>
                    </a:solidFill>
                  </a:rPr>
                  <a:t>ROCOR</a:t>
                </a:r>
              </a:p>
            </p:txBody>
          </p:sp>
          <p:pic>
            <p:nvPicPr>
              <p:cNvPr id="14" name="Picture 13">
                <a:extLst>
                  <a:ext uri="{FF2B5EF4-FFF2-40B4-BE49-F238E27FC236}">
                    <a16:creationId xmlns:a16="http://schemas.microsoft.com/office/drawing/2014/main" id="{0F28A337-093D-4862-9985-126EC466E3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85251" y="1200270"/>
                <a:ext cx="3715824" cy="2034856"/>
              </a:xfrm>
              <a:prstGeom prst="rect">
                <a:avLst/>
              </a:prstGeom>
            </p:spPr>
          </p:pic>
        </p:grpSp>
        <p:sp>
          <p:nvSpPr>
            <p:cNvPr id="29" name="Rectangle 28">
              <a:extLst>
                <a:ext uri="{FF2B5EF4-FFF2-40B4-BE49-F238E27FC236}">
                  <a16:creationId xmlns:a16="http://schemas.microsoft.com/office/drawing/2014/main" id="{F82EFF5B-BEE6-44B5-96BE-9173FF42A7D7}"/>
                </a:ext>
              </a:extLst>
            </p:cNvPr>
            <p:cNvSpPr/>
            <p:nvPr/>
          </p:nvSpPr>
          <p:spPr>
            <a:xfrm>
              <a:off x="6096000" y="1272874"/>
              <a:ext cx="788988" cy="1503664"/>
            </a:xfrm>
            <a:prstGeom prst="rect">
              <a:avLst/>
            </a:prstGeom>
            <a:solidFill>
              <a:srgbClr val="1E00F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A586C3CE-3C55-4B0E-9DD7-C6305880A2E6}"/>
                </a:ext>
              </a:extLst>
            </p:cNvPr>
            <p:cNvSpPr/>
            <p:nvPr/>
          </p:nvSpPr>
          <p:spPr>
            <a:xfrm>
              <a:off x="6886383" y="1271559"/>
              <a:ext cx="786003" cy="1504980"/>
            </a:xfrm>
            <a:prstGeom prst="rect">
              <a:avLst/>
            </a:prstGeom>
            <a:solidFill>
              <a:srgbClr val="009E4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 name="Straight Arrow Connector 11">
            <a:extLst>
              <a:ext uri="{FF2B5EF4-FFF2-40B4-BE49-F238E27FC236}">
                <a16:creationId xmlns:a16="http://schemas.microsoft.com/office/drawing/2014/main" id="{059F5C1F-8B23-4D5E-9034-A6EDC5949B07}"/>
              </a:ext>
            </a:extLst>
          </p:cNvPr>
          <p:cNvCxnSpPr>
            <a:cxnSpLocks/>
          </p:cNvCxnSpPr>
          <p:nvPr/>
        </p:nvCxnSpPr>
        <p:spPr>
          <a:xfrm flipH="1" flipV="1">
            <a:off x="6486526" y="2428665"/>
            <a:ext cx="2152649" cy="1219410"/>
          </a:xfrm>
          <a:prstGeom prst="straightConnector1">
            <a:avLst/>
          </a:prstGeom>
          <a:ln w="25400">
            <a:solidFill>
              <a:srgbClr val="1E00FE"/>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BE6043DC-CF76-47D9-82BC-A5B255098B0E}"/>
              </a:ext>
            </a:extLst>
          </p:cNvPr>
          <p:cNvCxnSpPr>
            <a:cxnSpLocks/>
          </p:cNvCxnSpPr>
          <p:nvPr/>
        </p:nvCxnSpPr>
        <p:spPr>
          <a:xfrm flipV="1">
            <a:off x="4248150" y="2428665"/>
            <a:ext cx="3142186" cy="1459037"/>
          </a:xfrm>
          <a:prstGeom prst="straightConnector1">
            <a:avLst/>
          </a:prstGeom>
          <a:ln w="25400">
            <a:solidFill>
              <a:srgbClr val="147E17"/>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3209060"/>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5C462C9-4B0B-46A1-8129-439C21342E34}"/>
              </a:ext>
            </a:extLst>
          </p:cNvPr>
          <p:cNvGrpSpPr/>
          <p:nvPr/>
        </p:nvGrpSpPr>
        <p:grpSpPr>
          <a:xfrm>
            <a:off x="7738260" y="740626"/>
            <a:ext cx="2158215" cy="1299675"/>
            <a:chOff x="7204860" y="1016851"/>
            <a:chExt cx="2158215" cy="1299675"/>
          </a:xfrm>
        </p:grpSpPr>
        <p:grpSp>
          <p:nvGrpSpPr>
            <p:cNvPr id="32" name="Group 31">
              <a:extLst>
                <a:ext uri="{FF2B5EF4-FFF2-40B4-BE49-F238E27FC236}">
                  <a16:creationId xmlns:a16="http://schemas.microsoft.com/office/drawing/2014/main" id="{41093EC0-0A1C-416C-9E38-64B8BA783631}"/>
                </a:ext>
              </a:extLst>
            </p:cNvPr>
            <p:cNvGrpSpPr/>
            <p:nvPr/>
          </p:nvGrpSpPr>
          <p:grpSpPr>
            <a:xfrm>
              <a:off x="7204860" y="1098550"/>
              <a:ext cx="2158215" cy="1157516"/>
              <a:chOff x="6600825" y="1900707"/>
              <a:chExt cx="3227880" cy="1731209"/>
            </a:xfrm>
          </p:grpSpPr>
          <p:pic>
            <p:nvPicPr>
              <p:cNvPr id="34" name="Shape 261" descr="pig_2.png">
                <a:extLst>
                  <a:ext uri="{FF2B5EF4-FFF2-40B4-BE49-F238E27FC236}">
                    <a16:creationId xmlns:a16="http://schemas.microsoft.com/office/drawing/2014/main" id="{15027C70-0C22-4A10-9FAF-83E02616E64F}"/>
                  </a:ext>
                </a:extLst>
              </p:cNvPr>
              <p:cNvPicPr preferRelativeResize="0"/>
              <p:nvPr/>
            </p:nvPicPr>
            <p:blipFill>
              <a:blip r:embed="rId3">
                <a:alphaModFix/>
              </a:blip>
              <a:stretch>
                <a:fillRect/>
              </a:stretch>
            </p:blipFill>
            <p:spPr>
              <a:xfrm>
                <a:off x="7071818" y="2252633"/>
                <a:ext cx="615453" cy="647455"/>
              </a:xfrm>
              <a:prstGeom prst="rect">
                <a:avLst/>
              </a:prstGeom>
              <a:noFill/>
              <a:ln>
                <a:noFill/>
              </a:ln>
            </p:spPr>
          </p:pic>
          <p:pic>
            <p:nvPicPr>
              <p:cNvPr id="35" name="Shape 262" descr="pig_2.png">
                <a:extLst>
                  <a:ext uri="{FF2B5EF4-FFF2-40B4-BE49-F238E27FC236}">
                    <a16:creationId xmlns:a16="http://schemas.microsoft.com/office/drawing/2014/main" id="{1C57DA58-1C87-4985-9994-8B704DE995B9}"/>
                  </a:ext>
                </a:extLst>
              </p:cNvPr>
              <p:cNvPicPr preferRelativeResize="0"/>
              <p:nvPr/>
            </p:nvPicPr>
            <p:blipFill>
              <a:blip r:embed="rId3">
                <a:alphaModFix/>
              </a:blip>
              <a:stretch>
                <a:fillRect/>
              </a:stretch>
            </p:blipFill>
            <p:spPr>
              <a:xfrm>
                <a:off x="6725647" y="2409256"/>
                <a:ext cx="615453" cy="647455"/>
              </a:xfrm>
              <a:prstGeom prst="rect">
                <a:avLst/>
              </a:prstGeom>
              <a:noFill/>
              <a:ln>
                <a:noFill/>
              </a:ln>
            </p:spPr>
          </p:pic>
          <p:pic>
            <p:nvPicPr>
              <p:cNvPr id="36" name="Shape 263" descr="pig_2.png">
                <a:extLst>
                  <a:ext uri="{FF2B5EF4-FFF2-40B4-BE49-F238E27FC236}">
                    <a16:creationId xmlns:a16="http://schemas.microsoft.com/office/drawing/2014/main" id="{6EAA915F-B640-4BF7-8082-A5544C19B06D}"/>
                  </a:ext>
                </a:extLst>
              </p:cNvPr>
              <p:cNvPicPr preferRelativeResize="0"/>
              <p:nvPr/>
            </p:nvPicPr>
            <p:blipFill>
              <a:blip r:embed="rId3">
                <a:alphaModFix/>
              </a:blip>
              <a:stretch>
                <a:fillRect/>
              </a:stretch>
            </p:blipFill>
            <p:spPr>
              <a:xfrm>
                <a:off x="7421178" y="2409256"/>
                <a:ext cx="615453" cy="647455"/>
              </a:xfrm>
              <a:prstGeom prst="rect">
                <a:avLst/>
              </a:prstGeom>
              <a:noFill/>
              <a:ln>
                <a:noFill/>
              </a:ln>
            </p:spPr>
          </p:pic>
          <p:pic>
            <p:nvPicPr>
              <p:cNvPr id="37" name="Shape 264" descr="pig_2.png">
                <a:extLst>
                  <a:ext uri="{FF2B5EF4-FFF2-40B4-BE49-F238E27FC236}">
                    <a16:creationId xmlns:a16="http://schemas.microsoft.com/office/drawing/2014/main" id="{DBCA5DF9-A93A-41E9-BC71-ABFFCA4475B4}"/>
                  </a:ext>
                </a:extLst>
              </p:cNvPr>
              <p:cNvPicPr preferRelativeResize="0"/>
              <p:nvPr/>
            </p:nvPicPr>
            <p:blipFill>
              <a:blip r:embed="rId3">
                <a:alphaModFix/>
              </a:blip>
              <a:stretch>
                <a:fillRect/>
              </a:stretch>
            </p:blipFill>
            <p:spPr>
              <a:xfrm>
                <a:off x="7003440" y="2587912"/>
                <a:ext cx="615453" cy="647455"/>
              </a:xfrm>
              <a:prstGeom prst="rect">
                <a:avLst/>
              </a:prstGeom>
              <a:noFill/>
              <a:ln>
                <a:noFill/>
              </a:ln>
            </p:spPr>
          </p:pic>
          <p:pic>
            <p:nvPicPr>
              <p:cNvPr id="38" name="Shape 265" descr="pig_2.png">
                <a:extLst>
                  <a:ext uri="{FF2B5EF4-FFF2-40B4-BE49-F238E27FC236}">
                    <a16:creationId xmlns:a16="http://schemas.microsoft.com/office/drawing/2014/main" id="{FB4FAA82-79C4-4984-B4C4-BF8CA647B1B3}"/>
                  </a:ext>
                </a:extLst>
              </p:cNvPr>
              <p:cNvPicPr preferRelativeResize="0"/>
              <p:nvPr/>
            </p:nvPicPr>
            <p:blipFill>
              <a:blip r:embed="rId3">
                <a:alphaModFix/>
              </a:blip>
              <a:stretch>
                <a:fillRect/>
              </a:stretch>
            </p:blipFill>
            <p:spPr>
              <a:xfrm>
                <a:off x="7388846" y="2730523"/>
                <a:ext cx="615453" cy="647455"/>
              </a:xfrm>
              <a:prstGeom prst="rect">
                <a:avLst/>
              </a:prstGeom>
              <a:noFill/>
              <a:ln>
                <a:noFill/>
              </a:ln>
            </p:spPr>
          </p:pic>
          <p:pic>
            <p:nvPicPr>
              <p:cNvPr id="39" name="Shape 266" descr="pig_2.png">
                <a:extLst>
                  <a:ext uri="{FF2B5EF4-FFF2-40B4-BE49-F238E27FC236}">
                    <a16:creationId xmlns:a16="http://schemas.microsoft.com/office/drawing/2014/main" id="{58E03F18-BDEF-4BFF-AFA6-F09BBF2F46FB}"/>
                  </a:ext>
                </a:extLst>
              </p:cNvPr>
              <p:cNvPicPr preferRelativeResize="0"/>
              <p:nvPr/>
            </p:nvPicPr>
            <p:blipFill>
              <a:blip r:embed="rId3">
                <a:alphaModFix/>
              </a:blip>
              <a:stretch>
                <a:fillRect/>
              </a:stretch>
            </p:blipFill>
            <p:spPr>
              <a:xfrm>
                <a:off x="6676864" y="2789969"/>
                <a:ext cx="615453" cy="647455"/>
              </a:xfrm>
              <a:prstGeom prst="rect">
                <a:avLst/>
              </a:prstGeom>
              <a:noFill/>
              <a:ln>
                <a:noFill/>
              </a:ln>
            </p:spPr>
          </p:pic>
          <p:pic>
            <p:nvPicPr>
              <p:cNvPr id="40" name="Shape 267" descr="pig_2.png">
                <a:extLst>
                  <a:ext uri="{FF2B5EF4-FFF2-40B4-BE49-F238E27FC236}">
                    <a16:creationId xmlns:a16="http://schemas.microsoft.com/office/drawing/2014/main" id="{61E8306A-ECE3-406F-B7BA-FF8C5A3D0FCF}"/>
                  </a:ext>
                </a:extLst>
              </p:cNvPr>
              <p:cNvPicPr preferRelativeResize="0"/>
              <p:nvPr/>
            </p:nvPicPr>
            <p:blipFill>
              <a:blip r:embed="rId3">
                <a:alphaModFix/>
              </a:blip>
              <a:stretch>
                <a:fillRect/>
              </a:stretch>
            </p:blipFill>
            <p:spPr>
              <a:xfrm>
                <a:off x="7071818" y="2984461"/>
                <a:ext cx="615453" cy="647455"/>
              </a:xfrm>
              <a:prstGeom prst="rect">
                <a:avLst/>
              </a:prstGeom>
              <a:noFill/>
              <a:ln>
                <a:noFill/>
              </a:ln>
            </p:spPr>
          </p:pic>
          <p:pic>
            <p:nvPicPr>
              <p:cNvPr id="41" name="Shape 268" descr="pig_2.png">
                <a:extLst>
                  <a:ext uri="{FF2B5EF4-FFF2-40B4-BE49-F238E27FC236}">
                    <a16:creationId xmlns:a16="http://schemas.microsoft.com/office/drawing/2014/main" id="{E5204820-835E-4BC4-BFF3-3C5B351ECA79}"/>
                  </a:ext>
                </a:extLst>
              </p:cNvPr>
              <p:cNvPicPr preferRelativeResize="0"/>
              <p:nvPr/>
            </p:nvPicPr>
            <p:blipFill>
              <a:blip r:embed="rId3">
                <a:alphaModFix/>
              </a:blip>
              <a:stretch>
                <a:fillRect/>
              </a:stretch>
            </p:blipFill>
            <p:spPr>
              <a:xfrm>
                <a:off x="8942684" y="2587923"/>
                <a:ext cx="615453" cy="647455"/>
              </a:xfrm>
              <a:prstGeom prst="rect">
                <a:avLst/>
              </a:prstGeom>
              <a:noFill/>
              <a:ln>
                <a:noFill/>
              </a:ln>
            </p:spPr>
          </p:pic>
          <p:sp>
            <p:nvSpPr>
              <p:cNvPr id="42" name="Shape 269">
                <a:extLst>
                  <a:ext uri="{FF2B5EF4-FFF2-40B4-BE49-F238E27FC236}">
                    <a16:creationId xmlns:a16="http://schemas.microsoft.com/office/drawing/2014/main" id="{AA4ABD13-98F0-4B18-8D03-6EE243AD775A}"/>
                  </a:ext>
                </a:extLst>
              </p:cNvPr>
              <p:cNvSpPr txBox="1"/>
              <p:nvPr/>
            </p:nvSpPr>
            <p:spPr>
              <a:xfrm>
                <a:off x="6600825" y="1904457"/>
                <a:ext cx="1354427"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Training Set</a:t>
                </a:r>
              </a:p>
            </p:txBody>
          </p:sp>
          <p:sp>
            <p:nvSpPr>
              <p:cNvPr id="43" name="Shape 270">
                <a:extLst>
                  <a:ext uri="{FF2B5EF4-FFF2-40B4-BE49-F238E27FC236}">
                    <a16:creationId xmlns:a16="http://schemas.microsoft.com/office/drawing/2014/main" id="{402033D6-55E6-4A69-99C4-0D260B5C9197}"/>
                  </a:ext>
                </a:extLst>
              </p:cNvPr>
              <p:cNvSpPr txBox="1"/>
              <p:nvPr/>
            </p:nvSpPr>
            <p:spPr>
              <a:xfrm>
                <a:off x="8546554" y="1900707"/>
                <a:ext cx="1282151"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Testing Set</a:t>
                </a:r>
              </a:p>
            </p:txBody>
          </p:sp>
        </p:grpSp>
        <p:cxnSp>
          <p:nvCxnSpPr>
            <p:cNvPr id="33" name="Straight Connector 32">
              <a:extLst>
                <a:ext uri="{FF2B5EF4-FFF2-40B4-BE49-F238E27FC236}">
                  <a16:creationId xmlns:a16="http://schemas.microsoft.com/office/drawing/2014/main" id="{B6B4DC4F-A804-4D4D-B29E-710FA0454750}"/>
                </a:ext>
              </a:extLst>
            </p:cNvPr>
            <p:cNvCxnSpPr>
              <a:cxnSpLocks/>
            </p:cNvCxnSpPr>
            <p:nvPr/>
          </p:nvCxnSpPr>
          <p:spPr>
            <a:xfrm>
              <a:off x="8382000" y="1016851"/>
              <a:ext cx="0" cy="1299675"/>
            </a:xfrm>
            <a:prstGeom prst="line">
              <a:avLst/>
            </a:prstGeom>
            <a:ln w="15875">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
        <p:nvSpPr>
          <p:cNvPr id="242" name="TextShape 2"/>
          <p:cNvSpPr txBox="1"/>
          <p:nvPr/>
        </p:nvSpPr>
        <p:spPr>
          <a:xfrm>
            <a:off x="102960" y="636480"/>
            <a:ext cx="9863640" cy="3935520"/>
          </a:xfrm>
          <a:prstGeom prst="rect">
            <a:avLst/>
          </a:prstGeom>
          <a:noFill/>
          <a:ln>
            <a:noFill/>
          </a:ln>
        </p:spPr>
        <p:txBody>
          <a:bodyPr lIns="0" tIns="0" rIns="0" bIns="0" anchor="t">
            <a:normAutofit/>
          </a:bodyPr>
          <a:lstStyle/>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Models evaluated in a </a:t>
            </a:r>
            <a:r>
              <a:rPr lang="en-US" spc="-1" dirty="0">
                <a:solidFill>
                  <a:srgbClr val="000000"/>
                </a:solidFill>
                <a:cs typeface="Microsoft Sans Serif" panose="020B0604020202020204" pitchFamily="34" charset="0"/>
              </a:rPr>
              <a:t>leave-one-pig-out </a:t>
            </a:r>
            <a:r>
              <a:rPr lang="en-US" b="0" strike="noStrike" spc="-1" dirty="0">
                <a:solidFill>
                  <a:srgbClr val="000000"/>
                </a:solidFill>
                <a:cs typeface="Microsoft Sans Serif" panose="020B0604020202020204" pitchFamily="34" charset="0"/>
              </a:rPr>
              <a:t>cross validation framework.</a:t>
            </a:r>
            <a:endParaRPr lang="en-US"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Random forest models trained (Auton Lab variant).</a:t>
            </a:r>
            <a:endParaRPr lang="en-US"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Handles missing values.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Builds explainable models.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Supports non-linear decision boundaries.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Successfully used in many</a:t>
            </a:r>
            <a:br>
              <a:rPr lang="en-US" dirty="0">
                <a:cs typeface="Microsoft Sans Serif" panose="020B0604020202020204" pitchFamily="34" charset="0"/>
              </a:rPr>
            </a:br>
            <a:r>
              <a:rPr lang="en-US" sz="1600" b="0" strike="noStrike" spc="-1" dirty="0">
                <a:solidFill>
                  <a:srgbClr val="000000"/>
                </a:solidFill>
                <a:cs typeface="Microsoft Sans Serif" panose="020B0604020202020204" pitchFamily="34" charset="0"/>
              </a:rPr>
              <a:t>other similar projects.</a:t>
            </a:r>
            <a:endParaRPr lang="en-US" sz="1600"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We’ll also use Activity Monitoring</a:t>
            </a:r>
            <a:br>
              <a:rPr lang="en-US" spc="-1" dirty="0">
                <a:solidFill>
                  <a:srgbClr val="009E47"/>
                </a:solidFill>
                <a:cs typeface="Microsoft Sans Serif" panose="020B0604020202020204" pitchFamily="34" charset="0"/>
              </a:rPr>
            </a:br>
            <a:r>
              <a:rPr lang="en-US" spc="-1" dirty="0">
                <a:cs typeface="Microsoft Sans Serif" panose="020B0604020202020204" pitchFamily="34" charset="0"/>
              </a:rPr>
              <a:t>Operator Characteristic (</a:t>
            </a:r>
            <a:r>
              <a:rPr lang="en-US" spc="-1" dirty="0">
                <a:solidFill>
                  <a:srgbClr val="1E00FE"/>
                </a:solidFill>
                <a:cs typeface="Microsoft Sans Serif" panose="020B0604020202020204" pitchFamily="34" charset="0"/>
              </a:rPr>
              <a:t>AMOC</a:t>
            </a:r>
            <a:r>
              <a:rPr lang="en-US" spc="-1" dirty="0">
                <a:cs typeface="Microsoft Sans Serif" panose="020B0604020202020204" pitchFamily="34" charset="0"/>
              </a:rPr>
              <a:t>) curves</a:t>
            </a:r>
            <a:br>
              <a:rPr lang="en-US" spc="-1" dirty="0">
                <a:cs typeface="Microsoft Sans Serif" panose="020B0604020202020204" pitchFamily="34" charset="0"/>
              </a:rPr>
            </a:br>
            <a:r>
              <a:rPr lang="en-US" spc="-1" dirty="0">
                <a:cs typeface="Microsoft Sans Serif" panose="020B0604020202020204" pitchFamily="34" charset="0"/>
              </a:rPr>
              <a:t>to present </a:t>
            </a:r>
            <a:r>
              <a:rPr lang="en-US" spc="-1" dirty="0">
                <a:solidFill>
                  <a:srgbClr val="1E00FE"/>
                </a:solidFill>
                <a:cs typeface="Microsoft Sans Serif" panose="020B0604020202020204" pitchFamily="34" charset="0"/>
              </a:rPr>
              <a:t>detection latency</a:t>
            </a:r>
            <a:r>
              <a:rPr lang="en-US" spc="-1" dirty="0">
                <a:cs typeface="Microsoft Sans Serif" panose="020B0604020202020204" pitchFamily="34" charset="0"/>
              </a:rPr>
              <a:t>.</a:t>
            </a:r>
            <a:endParaRPr lang="en-US" b="0" strike="noStrike" spc="-1" dirty="0">
              <a:cs typeface="Microsoft Sans Serif" panose="020B0604020202020204" pitchFamily="34" charset="0"/>
            </a:endParaRPr>
          </a:p>
        </p:txBody>
      </p:sp>
      <p:sp>
        <p:nvSpPr>
          <p:cNvPr id="241"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b="0" strike="noStrike" spc="-1" dirty="0">
                <a:solidFill>
                  <a:srgbClr val="930000"/>
                </a:solidFill>
                <a:latin typeface="Times New Roman"/>
                <a:cs typeface="Microsoft Sans Serif" panose="020B0604020202020204" pitchFamily="34" charset="0"/>
              </a:rPr>
              <a:t>Models </a:t>
            </a:r>
            <a:r>
              <a:rPr lang="en-US" sz="3200" i="1" spc="-1" dirty="0">
                <a:solidFill>
                  <a:srgbClr val="930000"/>
                </a:solidFill>
                <a:latin typeface="Times New Roman"/>
                <a:cs typeface="Microsoft Sans Serif" panose="020B0604020202020204" pitchFamily="34" charset="0"/>
              </a:rPr>
              <a:t>a</a:t>
            </a:r>
            <a:r>
              <a:rPr lang="en-US" sz="3200" b="0" i="1" strike="noStrike" spc="-1" dirty="0">
                <a:solidFill>
                  <a:srgbClr val="930000"/>
                </a:solidFill>
                <a:latin typeface="Times New Roman"/>
                <a:cs typeface="Microsoft Sans Serif" panose="020B0604020202020204" pitchFamily="34" charset="0"/>
              </a:rPr>
              <a:t>lso</a:t>
            </a:r>
            <a:r>
              <a:rPr lang="en-US" sz="3200" b="0" strike="noStrike" spc="-1" dirty="0">
                <a:solidFill>
                  <a:srgbClr val="930000"/>
                </a:solidFill>
                <a:latin typeface="Times New Roman"/>
                <a:cs typeface="Microsoft Sans Serif" panose="020B0604020202020204" pitchFamily="34" charset="0"/>
              </a:rPr>
              <a:t> Evaluated using </a:t>
            </a:r>
            <a:r>
              <a:rPr lang="en-US" sz="3200" b="0" i="1" strike="noStrike" spc="-1" dirty="0">
                <a:solidFill>
                  <a:srgbClr val="1E00FE"/>
                </a:solidFill>
                <a:latin typeface="Times New Roman"/>
                <a:cs typeface="Microsoft Sans Serif" panose="020B0604020202020204" pitchFamily="34" charset="0"/>
              </a:rPr>
              <a:t>AMOC</a:t>
            </a:r>
            <a:r>
              <a:rPr lang="en-US" sz="3200" b="0" strike="noStrike" spc="-1" dirty="0">
                <a:solidFill>
                  <a:srgbClr val="930000"/>
                </a:solidFill>
                <a:latin typeface="Times New Roman"/>
                <a:cs typeface="Microsoft Sans Serif" panose="020B0604020202020204" pitchFamily="34" charset="0"/>
              </a:rPr>
              <a:t> curves</a:t>
            </a:r>
          </a:p>
        </p:txBody>
      </p:sp>
      <p:sp>
        <p:nvSpPr>
          <p:cNvPr id="3" name="Rectangle: Rounded Corners 2">
            <a:extLst>
              <a:ext uri="{FF2B5EF4-FFF2-40B4-BE49-F238E27FC236}">
                <a16:creationId xmlns:a16="http://schemas.microsoft.com/office/drawing/2014/main" id="{7A0D4C03-AF8B-4069-9B06-54BE6CE1805F}"/>
              </a:ext>
            </a:extLst>
          </p:cNvPr>
          <p:cNvSpPr/>
          <p:nvPr/>
        </p:nvSpPr>
        <p:spPr>
          <a:xfrm>
            <a:off x="4657725" y="1499340"/>
            <a:ext cx="5105401" cy="3534730"/>
          </a:xfrm>
          <a:prstGeom prst="roundRect">
            <a:avLst>
              <a:gd name="adj" fmla="val 8388"/>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dirty="0">
              <a:solidFill>
                <a:schemeClr val="tx1"/>
              </a:solidFill>
            </a:endParaRPr>
          </a:p>
        </p:txBody>
      </p:sp>
      <p:pic>
        <p:nvPicPr>
          <p:cNvPr id="7" name="Picture 6">
            <a:extLst>
              <a:ext uri="{FF2B5EF4-FFF2-40B4-BE49-F238E27FC236}">
                <a16:creationId xmlns:a16="http://schemas.microsoft.com/office/drawing/2014/main" id="{E6A240B0-5442-45E4-B6C5-5812D09873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24425" y="1595493"/>
            <a:ext cx="4569282" cy="3323114"/>
          </a:xfrm>
          <a:prstGeom prst="rect">
            <a:avLst/>
          </a:prstGeom>
        </p:spPr>
      </p:pic>
      <p:sp>
        <p:nvSpPr>
          <p:cNvPr id="30" name="Rectangle 29">
            <a:extLst>
              <a:ext uri="{FF2B5EF4-FFF2-40B4-BE49-F238E27FC236}">
                <a16:creationId xmlns:a16="http://schemas.microsoft.com/office/drawing/2014/main" id="{A586C3CE-3C55-4B0E-9DD7-C6305880A2E6}"/>
              </a:ext>
            </a:extLst>
          </p:cNvPr>
          <p:cNvSpPr/>
          <p:nvPr/>
        </p:nvSpPr>
        <p:spPr>
          <a:xfrm>
            <a:off x="5404367" y="3086099"/>
            <a:ext cx="4015858" cy="1425441"/>
          </a:xfrm>
          <a:prstGeom prst="rect">
            <a:avLst/>
          </a:prstGeom>
          <a:solidFill>
            <a:srgbClr val="009E4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Straight Arrow Connector 24">
            <a:extLst>
              <a:ext uri="{FF2B5EF4-FFF2-40B4-BE49-F238E27FC236}">
                <a16:creationId xmlns:a16="http://schemas.microsoft.com/office/drawing/2014/main" id="{548A8AC1-4F33-454D-A65C-2A108C1A61DF}"/>
              </a:ext>
            </a:extLst>
          </p:cNvPr>
          <p:cNvCxnSpPr>
            <a:cxnSpLocks/>
            <a:stCxn id="30" idx="1"/>
          </p:cNvCxnSpPr>
          <p:nvPr/>
        </p:nvCxnSpPr>
        <p:spPr>
          <a:xfrm>
            <a:off x="5404367" y="3798820"/>
            <a:ext cx="2415658" cy="0"/>
          </a:xfrm>
          <a:prstGeom prst="straightConnector1">
            <a:avLst/>
          </a:prstGeom>
          <a:ln w="25400">
            <a:solidFill>
              <a:srgbClr val="1E00FE"/>
            </a:solidFill>
            <a:tailEnd type="triangle" w="lg" len="med"/>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C7D019E-85A0-4F1C-9DE8-BDC1BAC9569C}"/>
              </a:ext>
            </a:extLst>
          </p:cNvPr>
          <p:cNvSpPr txBox="1"/>
          <p:nvPr/>
        </p:nvSpPr>
        <p:spPr>
          <a:xfrm>
            <a:off x="5404367" y="3374850"/>
            <a:ext cx="1634608" cy="430887"/>
          </a:xfrm>
          <a:prstGeom prst="rect">
            <a:avLst/>
          </a:prstGeom>
          <a:noFill/>
        </p:spPr>
        <p:txBody>
          <a:bodyPr wrap="square" rtlCol="0">
            <a:spAutoFit/>
          </a:bodyPr>
          <a:lstStyle/>
          <a:p>
            <a:r>
              <a:rPr lang="en-US" sz="1100" dirty="0">
                <a:solidFill>
                  <a:srgbClr val="1E00FE"/>
                </a:solidFill>
              </a:rPr>
              <a:t>Latency of 3 minutes at error rate of 1/1000</a:t>
            </a:r>
          </a:p>
        </p:txBody>
      </p:sp>
    </p:spTree>
    <p:extLst>
      <p:ext uri="{BB962C8B-B14F-4D97-AF65-F5344CB8AC3E}">
        <p14:creationId xmlns:p14="http://schemas.microsoft.com/office/powerpoint/2010/main" val="2738007156"/>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Performance with All Sensors and Universal Baseline</a:t>
            </a:r>
            <a:endParaRPr lang="en-US" dirty="0">
              <a:solidFill>
                <a:srgbClr val="930000"/>
              </a:solidFill>
              <a:cs typeface="Microsoft Sans Serif" panose="020B0604020202020204" pitchFamily="34" charset="0"/>
            </a:endParaRPr>
          </a:p>
        </p:txBody>
      </p:sp>
      <p:pic>
        <p:nvPicPr>
          <p:cNvPr id="3" name="Picture 2">
            <a:extLst>
              <a:ext uri="{FF2B5EF4-FFF2-40B4-BE49-F238E27FC236}">
                <a16:creationId xmlns:a16="http://schemas.microsoft.com/office/drawing/2014/main" id="{A895FB47-FE56-45B8-8B10-6B1D4D76AF3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 y="1530463"/>
            <a:ext cx="10080623" cy="3600223"/>
          </a:xfrm>
          <a:prstGeom prst="rect">
            <a:avLst/>
          </a:prstGeom>
        </p:spPr>
      </p:pic>
      <p:sp>
        <p:nvSpPr>
          <p:cNvPr id="4" name="TextBox 3">
            <a:extLst>
              <a:ext uri="{FF2B5EF4-FFF2-40B4-BE49-F238E27FC236}">
                <a16:creationId xmlns:a16="http://schemas.microsoft.com/office/drawing/2014/main" id="{1532376D-5B0E-49E6-A686-FB1FD0E73361}"/>
              </a:ext>
            </a:extLst>
          </p:cNvPr>
          <p:cNvSpPr txBox="1"/>
          <p:nvPr/>
        </p:nvSpPr>
        <p:spPr>
          <a:xfrm>
            <a:off x="285750" y="752475"/>
            <a:ext cx="9610725" cy="646331"/>
          </a:xfrm>
          <a:prstGeom prst="rect">
            <a:avLst/>
          </a:prstGeom>
          <a:noFill/>
        </p:spPr>
        <p:txBody>
          <a:bodyPr wrap="square" rtlCol="0">
            <a:spAutoFit/>
          </a:bodyPr>
          <a:lstStyle/>
          <a:p>
            <a:r>
              <a:rPr lang="en-US" dirty="0"/>
              <a:t>As shown (Wertz et al., 2019) performance without individual baselines but with all sensing modalities at highest granularity (waveform) performs well.</a:t>
            </a:r>
          </a:p>
        </p:txBody>
      </p:sp>
      <p:cxnSp>
        <p:nvCxnSpPr>
          <p:cNvPr id="10" name="Straight Arrow Connector 9">
            <a:extLst>
              <a:ext uri="{FF2B5EF4-FFF2-40B4-BE49-F238E27FC236}">
                <a16:creationId xmlns:a16="http://schemas.microsoft.com/office/drawing/2014/main" id="{A7C02A18-DD3B-4D14-8210-508F01566737}"/>
              </a:ext>
            </a:extLst>
          </p:cNvPr>
          <p:cNvCxnSpPr>
            <a:cxnSpLocks/>
          </p:cNvCxnSpPr>
          <p:nvPr/>
        </p:nvCxnSpPr>
        <p:spPr>
          <a:xfrm flipH="1">
            <a:off x="419100" y="3189220"/>
            <a:ext cx="2070617" cy="0"/>
          </a:xfrm>
          <a:prstGeom prst="straightConnector1">
            <a:avLst/>
          </a:prstGeom>
          <a:ln w="25400">
            <a:solidFill>
              <a:srgbClr val="9900CC"/>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F03BDD6-3B29-4D29-88A4-07DFB0553207}"/>
              </a:ext>
            </a:extLst>
          </p:cNvPr>
          <p:cNvCxnSpPr>
            <a:cxnSpLocks/>
          </p:cNvCxnSpPr>
          <p:nvPr/>
        </p:nvCxnSpPr>
        <p:spPr>
          <a:xfrm flipH="1">
            <a:off x="2486025" y="3179695"/>
            <a:ext cx="3692" cy="1611380"/>
          </a:xfrm>
          <a:prstGeom prst="straightConnector1">
            <a:avLst/>
          </a:prstGeom>
          <a:ln w="25400">
            <a:solidFill>
              <a:srgbClr val="1E00FE"/>
            </a:solidFill>
            <a:tailEnd type="triangle" w="lg"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B92E35D-B7AE-40F5-9E58-15F954EEDC2F}"/>
              </a:ext>
            </a:extLst>
          </p:cNvPr>
          <p:cNvSpPr txBox="1"/>
          <p:nvPr/>
        </p:nvSpPr>
        <p:spPr>
          <a:xfrm>
            <a:off x="561975" y="2937134"/>
            <a:ext cx="1634608" cy="261610"/>
          </a:xfrm>
          <a:prstGeom prst="rect">
            <a:avLst/>
          </a:prstGeom>
          <a:noFill/>
        </p:spPr>
        <p:txBody>
          <a:bodyPr wrap="square" rtlCol="0">
            <a:spAutoFit/>
          </a:bodyPr>
          <a:lstStyle/>
          <a:p>
            <a:pPr algn="ctr"/>
            <a:r>
              <a:rPr lang="en-US" sz="1100" dirty="0">
                <a:solidFill>
                  <a:srgbClr val="9900CC"/>
                </a:solidFill>
              </a:rPr>
              <a:t>1/100 false alarm rate</a:t>
            </a:r>
          </a:p>
        </p:txBody>
      </p:sp>
      <p:sp>
        <p:nvSpPr>
          <p:cNvPr id="16" name="TextBox 15">
            <a:extLst>
              <a:ext uri="{FF2B5EF4-FFF2-40B4-BE49-F238E27FC236}">
                <a16:creationId xmlns:a16="http://schemas.microsoft.com/office/drawing/2014/main" id="{D6E10418-E01F-44EA-80B4-422D44C0A9E0}"/>
              </a:ext>
            </a:extLst>
          </p:cNvPr>
          <p:cNvSpPr txBox="1"/>
          <p:nvPr/>
        </p:nvSpPr>
        <p:spPr>
          <a:xfrm rot="16200000">
            <a:off x="1525846" y="3885243"/>
            <a:ext cx="1634608" cy="261610"/>
          </a:xfrm>
          <a:prstGeom prst="rect">
            <a:avLst/>
          </a:prstGeom>
          <a:noFill/>
        </p:spPr>
        <p:txBody>
          <a:bodyPr wrap="square" rtlCol="0">
            <a:spAutoFit/>
          </a:bodyPr>
          <a:lstStyle/>
          <a:p>
            <a:pPr algn="ctr"/>
            <a:r>
              <a:rPr lang="en-US" sz="1100" dirty="0">
                <a:solidFill>
                  <a:srgbClr val="1E00FE"/>
                </a:solidFill>
              </a:rPr>
              <a:t>7.5 minute latency</a:t>
            </a:r>
          </a:p>
        </p:txBody>
      </p:sp>
      <p:sp>
        <p:nvSpPr>
          <p:cNvPr id="11" name="Oval 10">
            <a:extLst>
              <a:ext uri="{FF2B5EF4-FFF2-40B4-BE49-F238E27FC236}">
                <a16:creationId xmlns:a16="http://schemas.microsoft.com/office/drawing/2014/main" id="{917952F6-9A59-480D-82CE-DD3CA93E9795}"/>
              </a:ext>
            </a:extLst>
          </p:cNvPr>
          <p:cNvSpPr/>
          <p:nvPr/>
        </p:nvSpPr>
        <p:spPr>
          <a:xfrm>
            <a:off x="8048625" y="3124200"/>
            <a:ext cx="76200" cy="76200"/>
          </a:xfrm>
          <a:prstGeom prst="ellipse">
            <a:avLst/>
          </a:prstGeom>
          <a:solidFill>
            <a:srgbClr val="147E1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F880E11C-37CD-4554-A853-EA22CC7CE098}"/>
              </a:ext>
            </a:extLst>
          </p:cNvPr>
          <p:cNvSpPr/>
          <p:nvPr/>
        </p:nvSpPr>
        <p:spPr>
          <a:xfrm>
            <a:off x="5886450" y="4381500"/>
            <a:ext cx="76200" cy="76200"/>
          </a:xfrm>
          <a:prstGeom prst="ellipse">
            <a:avLst/>
          </a:prstGeom>
          <a:solidFill>
            <a:srgbClr val="FF000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6E8D2C0-A8EA-406F-9A55-7A6754F7E7CE}"/>
              </a:ext>
            </a:extLst>
          </p:cNvPr>
          <p:cNvSpPr txBox="1"/>
          <p:nvPr/>
        </p:nvSpPr>
        <p:spPr>
          <a:xfrm>
            <a:off x="6936046" y="2421566"/>
            <a:ext cx="1634608" cy="430887"/>
          </a:xfrm>
          <a:prstGeom prst="rect">
            <a:avLst/>
          </a:prstGeom>
          <a:noFill/>
        </p:spPr>
        <p:txBody>
          <a:bodyPr wrap="square" rtlCol="0">
            <a:spAutoFit/>
          </a:bodyPr>
          <a:lstStyle/>
          <a:p>
            <a:pPr algn="ctr"/>
            <a:r>
              <a:rPr lang="en-US" sz="1100" dirty="0">
                <a:solidFill>
                  <a:srgbClr val="147E17"/>
                </a:solidFill>
              </a:rPr>
              <a:t>50% detection of bleed</a:t>
            </a:r>
          </a:p>
          <a:p>
            <a:pPr algn="ctr"/>
            <a:r>
              <a:rPr lang="en-US" sz="1100" dirty="0">
                <a:solidFill>
                  <a:srgbClr val="147E17"/>
                </a:solidFill>
              </a:rPr>
              <a:t>@ 1/100 error rate</a:t>
            </a:r>
          </a:p>
        </p:txBody>
      </p:sp>
      <p:sp>
        <p:nvSpPr>
          <p:cNvPr id="20" name="TextBox 19">
            <a:extLst>
              <a:ext uri="{FF2B5EF4-FFF2-40B4-BE49-F238E27FC236}">
                <a16:creationId xmlns:a16="http://schemas.microsoft.com/office/drawing/2014/main" id="{02A747FF-4DAD-439C-9A31-1CE21FE141B6}"/>
              </a:ext>
            </a:extLst>
          </p:cNvPr>
          <p:cNvSpPr txBox="1"/>
          <p:nvPr/>
        </p:nvSpPr>
        <p:spPr>
          <a:xfrm>
            <a:off x="5452103" y="3500351"/>
            <a:ext cx="1710687" cy="600164"/>
          </a:xfrm>
          <a:prstGeom prst="rect">
            <a:avLst/>
          </a:prstGeom>
          <a:noFill/>
        </p:spPr>
        <p:txBody>
          <a:bodyPr wrap="square" rtlCol="0">
            <a:spAutoFit/>
          </a:bodyPr>
          <a:lstStyle/>
          <a:p>
            <a:pPr algn="ctr"/>
            <a:r>
              <a:rPr lang="en-US" sz="1100" dirty="0">
                <a:solidFill>
                  <a:srgbClr val="FF0000"/>
                </a:solidFill>
              </a:rPr>
              <a:t>12% correct identification of non-bleeding</a:t>
            </a:r>
          </a:p>
          <a:p>
            <a:pPr algn="ctr"/>
            <a:r>
              <a:rPr lang="en-US" sz="1100" dirty="0">
                <a:solidFill>
                  <a:srgbClr val="FF0000"/>
                </a:solidFill>
              </a:rPr>
              <a:t>@ 1/100 error rate</a:t>
            </a:r>
          </a:p>
        </p:txBody>
      </p:sp>
      <p:cxnSp>
        <p:nvCxnSpPr>
          <p:cNvPr id="22" name="Straight Arrow Connector 21">
            <a:extLst>
              <a:ext uri="{FF2B5EF4-FFF2-40B4-BE49-F238E27FC236}">
                <a16:creationId xmlns:a16="http://schemas.microsoft.com/office/drawing/2014/main" id="{52DEBA6C-61F6-4D1F-BD5A-30E3719102B8}"/>
              </a:ext>
            </a:extLst>
          </p:cNvPr>
          <p:cNvCxnSpPr>
            <a:cxnSpLocks/>
          </p:cNvCxnSpPr>
          <p:nvPr/>
        </p:nvCxnSpPr>
        <p:spPr>
          <a:xfrm flipH="1">
            <a:off x="5962650" y="4090990"/>
            <a:ext cx="344797" cy="300035"/>
          </a:xfrm>
          <a:prstGeom prst="straightConnector1">
            <a:avLst/>
          </a:prstGeom>
          <a:ln w="25400">
            <a:solidFill>
              <a:srgbClr val="FF0000"/>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45AF6141-9513-4828-A927-574B6FEC8461}"/>
              </a:ext>
            </a:extLst>
          </p:cNvPr>
          <p:cNvCxnSpPr>
            <a:cxnSpLocks/>
          </p:cNvCxnSpPr>
          <p:nvPr/>
        </p:nvCxnSpPr>
        <p:spPr>
          <a:xfrm>
            <a:off x="7717147" y="2852453"/>
            <a:ext cx="341003" cy="281272"/>
          </a:xfrm>
          <a:prstGeom prst="straightConnector1">
            <a:avLst/>
          </a:prstGeom>
          <a:ln w="25400">
            <a:solidFill>
              <a:srgbClr val="147E17"/>
            </a:solidFill>
            <a:tailEnd type="triangle" w="lg" len="med"/>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60CDCD2E-F80E-438A-A055-6F684845BB1D}"/>
              </a:ext>
            </a:extLst>
          </p:cNvPr>
          <p:cNvSpPr/>
          <p:nvPr/>
        </p:nvSpPr>
        <p:spPr>
          <a:xfrm>
            <a:off x="2038350" y="1463788"/>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AMOC</a:t>
            </a:r>
          </a:p>
        </p:txBody>
      </p:sp>
      <p:sp>
        <p:nvSpPr>
          <p:cNvPr id="29" name="Rectangle: Rounded Corners 28">
            <a:extLst>
              <a:ext uri="{FF2B5EF4-FFF2-40B4-BE49-F238E27FC236}">
                <a16:creationId xmlns:a16="http://schemas.microsoft.com/office/drawing/2014/main" id="{406E5706-2F83-4617-BF51-E5FC3F09BBFE}"/>
              </a:ext>
            </a:extLst>
          </p:cNvPr>
          <p:cNvSpPr/>
          <p:nvPr/>
        </p:nvSpPr>
        <p:spPr>
          <a:xfrm>
            <a:off x="6612196" y="1435634"/>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ROCOR</a:t>
            </a: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Performance with Universal Baseline and Waveform Data</a:t>
            </a:r>
            <a:endParaRPr lang="en-US" dirty="0">
              <a:solidFill>
                <a:srgbClr val="930000"/>
              </a:solidFill>
              <a:cs typeface="Microsoft Sans Serif" panose="020B0604020202020204" pitchFamily="34" charset="0"/>
            </a:endParaRPr>
          </a:p>
        </p:txBody>
      </p:sp>
      <p:pic>
        <p:nvPicPr>
          <p:cNvPr id="3" name="Picture 2">
            <a:extLst>
              <a:ext uri="{FF2B5EF4-FFF2-40B4-BE49-F238E27FC236}">
                <a16:creationId xmlns:a16="http://schemas.microsoft.com/office/drawing/2014/main" id="{A895FB47-FE56-45B8-8B10-6B1D4D76AF3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 y="1530463"/>
            <a:ext cx="10080623" cy="3600222"/>
          </a:xfrm>
          <a:prstGeom prst="rect">
            <a:avLst/>
          </a:prstGeom>
        </p:spPr>
      </p:pic>
      <p:sp>
        <p:nvSpPr>
          <p:cNvPr id="4" name="TextBox 3">
            <a:extLst>
              <a:ext uri="{FF2B5EF4-FFF2-40B4-BE49-F238E27FC236}">
                <a16:creationId xmlns:a16="http://schemas.microsoft.com/office/drawing/2014/main" id="{1532376D-5B0E-49E6-A686-FB1FD0E73361}"/>
              </a:ext>
            </a:extLst>
          </p:cNvPr>
          <p:cNvSpPr txBox="1"/>
          <p:nvPr/>
        </p:nvSpPr>
        <p:spPr>
          <a:xfrm>
            <a:off x="285750" y="752475"/>
            <a:ext cx="9610725" cy="646331"/>
          </a:xfrm>
          <a:prstGeom prst="rect">
            <a:avLst/>
          </a:prstGeom>
          <a:noFill/>
        </p:spPr>
        <p:txBody>
          <a:bodyPr wrap="square" rtlCol="0">
            <a:spAutoFit/>
          </a:bodyPr>
          <a:lstStyle/>
          <a:p>
            <a:r>
              <a:rPr lang="en-US" dirty="0"/>
              <a:t>Performance degrades (longer latencies, higher error rates, lower detection rates) as sensors are removed.</a:t>
            </a:r>
          </a:p>
        </p:txBody>
      </p:sp>
      <p:cxnSp>
        <p:nvCxnSpPr>
          <p:cNvPr id="12" name="Straight Arrow Connector 11">
            <a:extLst>
              <a:ext uri="{FF2B5EF4-FFF2-40B4-BE49-F238E27FC236}">
                <a16:creationId xmlns:a16="http://schemas.microsoft.com/office/drawing/2014/main" id="{8F03BDD6-3B29-4D29-88A4-07DFB0553207}"/>
              </a:ext>
            </a:extLst>
          </p:cNvPr>
          <p:cNvCxnSpPr>
            <a:cxnSpLocks/>
          </p:cNvCxnSpPr>
          <p:nvPr/>
        </p:nvCxnSpPr>
        <p:spPr>
          <a:xfrm flipV="1">
            <a:off x="2489717" y="1604115"/>
            <a:ext cx="1984574" cy="1575582"/>
          </a:xfrm>
          <a:prstGeom prst="straightConnector1">
            <a:avLst/>
          </a:prstGeom>
          <a:ln w="25400">
            <a:solidFill>
              <a:srgbClr val="FF0000"/>
            </a:solidFill>
            <a:tailEnd type="triangle" w="lg" len="med"/>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60CDCD2E-F80E-438A-A055-6F684845BB1D}"/>
              </a:ext>
            </a:extLst>
          </p:cNvPr>
          <p:cNvSpPr/>
          <p:nvPr/>
        </p:nvSpPr>
        <p:spPr>
          <a:xfrm>
            <a:off x="2038350" y="1463788"/>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AMOC</a:t>
            </a:r>
          </a:p>
        </p:txBody>
      </p:sp>
      <p:sp>
        <p:nvSpPr>
          <p:cNvPr id="29" name="Rectangle: Rounded Corners 28">
            <a:extLst>
              <a:ext uri="{FF2B5EF4-FFF2-40B4-BE49-F238E27FC236}">
                <a16:creationId xmlns:a16="http://schemas.microsoft.com/office/drawing/2014/main" id="{406E5706-2F83-4617-BF51-E5FC3F09BBFE}"/>
              </a:ext>
            </a:extLst>
          </p:cNvPr>
          <p:cNvSpPr/>
          <p:nvPr/>
        </p:nvSpPr>
        <p:spPr>
          <a:xfrm>
            <a:off x="6612196" y="1435634"/>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ROCOR</a:t>
            </a:r>
          </a:p>
        </p:txBody>
      </p:sp>
      <p:sp>
        <p:nvSpPr>
          <p:cNvPr id="21" name="TextBox 20">
            <a:extLst>
              <a:ext uri="{FF2B5EF4-FFF2-40B4-BE49-F238E27FC236}">
                <a16:creationId xmlns:a16="http://schemas.microsoft.com/office/drawing/2014/main" id="{E1CE6777-79BE-4A78-8DF3-2E9826F39C14}"/>
              </a:ext>
            </a:extLst>
          </p:cNvPr>
          <p:cNvSpPr txBox="1"/>
          <p:nvPr/>
        </p:nvSpPr>
        <p:spPr>
          <a:xfrm rot="19295419">
            <a:off x="2734494" y="2343492"/>
            <a:ext cx="1710687" cy="261610"/>
          </a:xfrm>
          <a:prstGeom prst="rect">
            <a:avLst/>
          </a:prstGeom>
          <a:noFill/>
        </p:spPr>
        <p:txBody>
          <a:bodyPr wrap="square" rtlCol="0">
            <a:spAutoFit/>
          </a:bodyPr>
          <a:lstStyle/>
          <a:p>
            <a:pPr algn="ctr"/>
            <a:r>
              <a:rPr lang="en-US" sz="1100" dirty="0">
                <a:solidFill>
                  <a:srgbClr val="FF0000"/>
                </a:solidFill>
              </a:rPr>
              <a:t>Worse Performance</a:t>
            </a:r>
          </a:p>
        </p:txBody>
      </p:sp>
      <p:sp>
        <p:nvSpPr>
          <p:cNvPr id="23" name="TextBox 22">
            <a:extLst>
              <a:ext uri="{FF2B5EF4-FFF2-40B4-BE49-F238E27FC236}">
                <a16:creationId xmlns:a16="http://schemas.microsoft.com/office/drawing/2014/main" id="{A26E1155-797D-47E2-816F-031C930AFAA6}"/>
              </a:ext>
            </a:extLst>
          </p:cNvPr>
          <p:cNvSpPr txBox="1"/>
          <p:nvPr/>
        </p:nvSpPr>
        <p:spPr>
          <a:xfrm>
            <a:off x="407556" y="2857254"/>
            <a:ext cx="1710687" cy="430887"/>
          </a:xfrm>
          <a:prstGeom prst="rect">
            <a:avLst/>
          </a:prstGeom>
          <a:noFill/>
        </p:spPr>
        <p:txBody>
          <a:bodyPr wrap="square" rtlCol="0">
            <a:spAutoFit/>
          </a:bodyPr>
          <a:lstStyle/>
          <a:p>
            <a:pPr algn="ctr"/>
            <a:r>
              <a:rPr lang="en-US" sz="1100" dirty="0">
                <a:solidFill>
                  <a:srgbClr val="367EB8"/>
                </a:solidFill>
              </a:rPr>
              <a:t>CVC performs poorly, even with waveform</a:t>
            </a:r>
          </a:p>
        </p:txBody>
      </p:sp>
      <p:cxnSp>
        <p:nvCxnSpPr>
          <p:cNvPr id="26" name="Straight Arrow Connector 25">
            <a:extLst>
              <a:ext uri="{FF2B5EF4-FFF2-40B4-BE49-F238E27FC236}">
                <a16:creationId xmlns:a16="http://schemas.microsoft.com/office/drawing/2014/main" id="{431C1C2C-14FD-4529-8543-31A490605F5B}"/>
              </a:ext>
            </a:extLst>
          </p:cNvPr>
          <p:cNvCxnSpPr>
            <a:cxnSpLocks/>
          </p:cNvCxnSpPr>
          <p:nvPr/>
        </p:nvCxnSpPr>
        <p:spPr>
          <a:xfrm flipV="1">
            <a:off x="1731240" y="2228850"/>
            <a:ext cx="579207" cy="628404"/>
          </a:xfrm>
          <a:prstGeom prst="straightConnector1">
            <a:avLst/>
          </a:prstGeom>
          <a:ln w="25400">
            <a:solidFill>
              <a:srgbClr val="367EB8"/>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215350"/>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Performance with Universal Baseline and Beat-to-Beat Data</a:t>
            </a:r>
            <a:endParaRPr lang="en-US" dirty="0">
              <a:solidFill>
                <a:srgbClr val="930000"/>
              </a:solidFill>
              <a:cs typeface="Microsoft Sans Serif" panose="020B0604020202020204" pitchFamily="34" charset="0"/>
            </a:endParaRPr>
          </a:p>
        </p:txBody>
      </p:sp>
      <p:pic>
        <p:nvPicPr>
          <p:cNvPr id="3" name="Picture 2">
            <a:extLst>
              <a:ext uri="{FF2B5EF4-FFF2-40B4-BE49-F238E27FC236}">
                <a16:creationId xmlns:a16="http://schemas.microsoft.com/office/drawing/2014/main" id="{A895FB47-FE56-45B8-8B10-6B1D4D76AF3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 y="1530463"/>
            <a:ext cx="10080620" cy="3600222"/>
          </a:xfrm>
          <a:prstGeom prst="rect">
            <a:avLst/>
          </a:prstGeom>
        </p:spPr>
      </p:pic>
      <p:sp>
        <p:nvSpPr>
          <p:cNvPr id="4" name="TextBox 3">
            <a:extLst>
              <a:ext uri="{FF2B5EF4-FFF2-40B4-BE49-F238E27FC236}">
                <a16:creationId xmlns:a16="http://schemas.microsoft.com/office/drawing/2014/main" id="{1532376D-5B0E-49E6-A686-FB1FD0E73361}"/>
              </a:ext>
            </a:extLst>
          </p:cNvPr>
          <p:cNvSpPr txBox="1"/>
          <p:nvPr/>
        </p:nvSpPr>
        <p:spPr>
          <a:xfrm>
            <a:off x="285750" y="752475"/>
            <a:ext cx="9610725" cy="369332"/>
          </a:xfrm>
          <a:prstGeom prst="rect">
            <a:avLst/>
          </a:prstGeom>
          <a:noFill/>
        </p:spPr>
        <p:txBody>
          <a:bodyPr wrap="square" rtlCol="0">
            <a:spAutoFit/>
          </a:bodyPr>
          <a:lstStyle/>
          <a:p>
            <a:r>
              <a:rPr lang="en-US" dirty="0"/>
              <a:t>Performance degrades further when granularity is reduced to beat-to-beat.</a:t>
            </a:r>
          </a:p>
        </p:txBody>
      </p:sp>
      <p:sp>
        <p:nvSpPr>
          <p:cNvPr id="24" name="Rectangle: Rounded Corners 23">
            <a:extLst>
              <a:ext uri="{FF2B5EF4-FFF2-40B4-BE49-F238E27FC236}">
                <a16:creationId xmlns:a16="http://schemas.microsoft.com/office/drawing/2014/main" id="{60CDCD2E-F80E-438A-A055-6F684845BB1D}"/>
              </a:ext>
            </a:extLst>
          </p:cNvPr>
          <p:cNvSpPr/>
          <p:nvPr/>
        </p:nvSpPr>
        <p:spPr>
          <a:xfrm>
            <a:off x="2038350" y="1463788"/>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AMOC</a:t>
            </a:r>
          </a:p>
        </p:txBody>
      </p:sp>
      <p:sp>
        <p:nvSpPr>
          <p:cNvPr id="29" name="Rectangle: Rounded Corners 28">
            <a:extLst>
              <a:ext uri="{FF2B5EF4-FFF2-40B4-BE49-F238E27FC236}">
                <a16:creationId xmlns:a16="http://schemas.microsoft.com/office/drawing/2014/main" id="{406E5706-2F83-4617-BF51-E5FC3F09BBFE}"/>
              </a:ext>
            </a:extLst>
          </p:cNvPr>
          <p:cNvSpPr/>
          <p:nvPr/>
        </p:nvSpPr>
        <p:spPr>
          <a:xfrm>
            <a:off x="6612196" y="1435634"/>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ROCOR</a:t>
            </a:r>
          </a:p>
        </p:txBody>
      </p:sp>
      <p:sp>
        <p:nvSpPr>
          <p:cNvPr id="14" name="TextBox 13">
            <a:extLst>
              <a:ext uri="{FF2B5EF4-FFF2-40B4-BE49-F238E27FC236}">
                <a16:creationId xmlns:a16="http://schemas.microsoft.com/office/drawing/2014/main" id="{0BEECA98-5DA5-46D3-BD3D-00A9AD0B90AA}"/>
              </a:ext>
            </a:extLst>
          </p:cNvPr>
          <p:cNvSpPr txBox="1"/>
          <p:nvPr/>
        </p:nvSpPr>
        <p:spPr>
          <a:xfrm>
            <a:off x="588531" y="4200279"/>
            <a:ext cx="1935594" cy="430887"/>
          </a:xfrm>
          <a:prstGeom prst="rect">
            <a:avLst/>
          </a:prstGeom>
          <a:noFill/>
        </p:spPr>
        <p:txBody>
          <a:bodyPr wrap="square" rtlCol="0">
            <a:spAutoFit/>
          </a:bodyPr>
          <a:lstStyle/>
          <a:p>
            <a:pPr algn="ctr"/>
            <a:r>
              <a:rPr lang="en-US" sz="1100" dirty="0">
                <a:solidFill>
                  <a:srgbClr val="805D86"/>
                </a:solidFill>
              </a:rPr>
              <a:t>At B2B, only models with PAC maintain performance</a:t>
            </a:r>
          </a:p>
        </p:txBody>
      </p:sp>
      <p:cxnSp>
        <p:nvCxnSpPr>
          <p:cNvPr id="15" name="Straight Arrow Connector 14">
            <a:extLst>
              <a:ext uri="{FF2B5EF4-FFF2-40B4-BE49-F238E27FC236}">
                <a16:creationId xmlns:a16="http://schemas.microsoft.com/office/drawing/2014/main" id="{F4D9BAAD-FCDE-4E90-A5FA-1D7DF41E94A6}"/>
              </a:ext>
            </a:extLst>
          </p:cNvPr>
          <p:cNvCxnSpPr>
            <a:cxnSpLocks/>
          </p:cNvCxnSpPr>
          <p:nvPr/>
        </p:nvCxnSpPr>
        <p:spPr>
          <a:xfrm flipV="1">
            <a:off x="2409825" y="3886203"/>
            <a:ext cx="447675" cy="361947"/>
          </a:xfrm>
          <a:prstGeom prst="straightConnector1">
            <a:avLst/>
          </a:prstGeom>
          <a:ln w="25400">
            <a:solidFill>
              <a:srgbClr val="805D86"/>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6861289"/>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Performance with Universal Baseline and Simple Metrics</a:t>
            </a:r>
            <a:endParaRPr lang="en-US" dirty="0">
              <a:solidFill>
                <a:srgbClr val="930000"/>
              </a:solidFill>
              <a:cs typeface="Microsoft Sans Serif" panose="020B0604020202020204" pitchFamily="34" charset="0"/>
            </a:endParaRPr>
          </a:p>
        </p:txBody>
      </p:sp>
      <p:pic>
        <p:nvPicPr>
          <p:cNvPr id="3" name="Picture 2">
            <a:extLst>
              <a:ext uri="{FF2B5EF4-FFF2-40B4-BE49-F238E27FC236}">
                <a16:creationId xmlns:a16="http://schemas.microsoft.com/office/drawing/2014/main" id="{A895FB47-FE56-45B8-8B10-6B1D4D76AF3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 y="1530463"/>
            <a:ext cx="10080620" cy="3600221"/>
          </a:xfrm>
          <a:prstGeom prst="rect">
            <a:avLst/>
          </a:prstGeom>
        </p:spPr>
      </p:pic>
      <p:sp>
        <p:nvSpPr>
          <p:cNvPr id="4" name="TextBox 3">
            <a:extLst>
              <a:ext uri="{FF2B5EF4-FFF2-40B4-BE49-F238E27FC236}">
                <a16:creationId xmlns:a16="http://schemas.microsoft.com/office/drawing/2014/main" id="{1532376D-5B0E-49E6-A686-FB1FD0E73361}"/>
              </a:ext>
            </a:extLst>
          </p:cNvPr>
          <p:cNvSpPr txBox="1"/>
          <p:nvPr/>
        </p:nvSpPr>
        <p:spPr>
          <a:xfrm>
            <a:off x="285750" y="752475"/>
            <a:ext cx="9610725" cy="646331"/>
          </a:xfrm>
          <a:prstGeom prst="rect">
            <a:avLst/>
          </a:prstGeom>
          <a:noFill/>
        </p:spPr>
        <p:txBody>
          <a:bodyPr wrap="square" rtlCol="0">
            <a:spAutoFit/>
          </a:bodyPr>
          <a:lstStyle/>
          <a:p>
            <a:r>
              <a:rPr lang="en-US" dirty="0"/>
              <a:t>And finally when data is available only intermittently, allowing the use of only simple metrics in the models.</a:t>
            </a:r>
          </a:p>
        </p:txBody>
      </p:sp>
      <p:sp>
        <p:nvSpPr>
          <p:cNvPr id="24" name="Rectangle: Rounded Corners 23">
            <a:extLst>
              <a:ext uri="{FF2B5EF4-FFF2-40B4-BE49-F238E27FC236}">
                <a16:creationId xmlns:a16="http://schemas.microsoft.com/office/drawing/2014/main" id="{60CDCD2E-F80E-438A-A055-6F684845BB1D}"/>
              </a:ext>
            </a:extLst>
          </p:cNvPr>
          <p:cNvSpPr/>
          <p:nvPr/>
        </p:nvSpPr>
        <p:spPr>
          <a:xfrm>
            <a:off x="2038350" y="1463788"/>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AMOC</a:t>
            </a:r>
          </a:p>
        </p:txBody>
      </p:sp>
      <p:sp>
        <p:nvSpPr>
          <p:cNvPr id="29" name="Rectangle: Rounded Corners 28">
            <a:extLst>
              <a:ext uri="{FF2B5EF4-FFF2-40B4-BE49-F238E27FC236}">
                <a16:creationId xmlns:a16="http://schemas.microsoft.com/office/drawing/2014/main" id="{406E5706-2F83-4617-BF51-E5FC3F09BBFE}"/>
              </a:ext>
            </a:extLst>
          </p:cNvPr>
          <p:cNvSpPr/>
          <p:nvPr/>
        </p:nvSpPr>
        <p:spPr>
          <a:xfrm>
            <a:off x="6612196" y="1435634"/>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ROCOR</a:t>
            </a:r>
          </a:p>
        </p:txBody>
      </p:sp>
      <p:sp>
        <p:nvSpPr>
          <p:cNvPr id="7" name="TextBox 6">
            <a:extLst>
              <a:ext uri="{FF2B5EF4-FFF2-40B4-BE49-F238E27FC236}">
                <a16:creationId xmlns:a16="http://schemas.microsoft.com/office/drawing/2014/main" id="{B641EA8F-5591-413B-A6AC-3E2EA2548CE1}"/>
              </a:ext>
            </a:extLst>
          </p:cNvPr>
          <p:cNvSpPr txBox="1"/>
          <p:nvPr/>
        </p:nvSpPr>
        <p:spPr>
          <a:xfrm>
            <a:off x="622928" y="3252701"/>
            <a:ext cx="1710687" cy="600164"/>
          </a:xfrm>
          <a:prstGeom prst="rect">
            <a:avLst/>
          </a:prstGeom>
          <a:noFill/>
        </p:spPr>
        <p:txBody>
          <a:bodyPr wrap="square" rtlCol="0">
            <a:spAutoFit/>
          </a:bodyPr>
          <a:lstStyle/>
          <a:p>
            <a:pPr algn="ctr"/>
            <a:r>
              <a:rPr lang="en-US" sz="1100" dirty="0">
                <a:solidFill>
                  <a:srgbClr val="147E17"/>
                </a:solidFill>
              </a:rPr>
              <a:t>Might still be usable if higher error rates are acceptable</a:t>
            </a:r>
          </a:p>
        </p:txBody>
      </p:sp>
      <p:cxnSp>
        <p:nvCxnSpPr>
          <p:cNvPr id="8" name="Straight Arrow Connector 7">
            <a:extLst>
              <a:ext uri="{FF2B5EF4-FFF2-40B4-BE49-F238E27FC236}">
                <a16:creationId xmlns:a16="http://schemas.microsoft.com/office/drawing/2014/main" id="{1247417B-ED52-454C-B737-2C1D9CD29503}"/>
              </a:ext>
            </a:extLst>
          </p:cNvPr>
          <p:cNvCxnSpPr>
            <a:cxnSpLocks/>
          </p:cNvCxnSpPr>
          <p:nvPr/>
        </p:nvCxnSpPr>
        <p:spPr>
          <a:xfrm flipV="1">
            <a:off x="2190750" y="3448050"/>
            <a:ext cx="962025" cy="104775"/>
          </a:xfrm>
          <a:prstGeom prst="straightConnector1">
            <a:avLst/>
          </a:prstGeom>
          <a:ln w="25400">
            <a:solidFill>
              <a:srgbClr val="147E17"/>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0892690"/>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A49C5F-3F03-4C0D-9719-A1DAAEDFA1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7034" y="1698288"/>
            <a:ext cx="3237791" cy="3440153"/>
          </a:xfrm>
          <a:prstGeom prst="rect">
            <a:avLst/>
          </a:prstGeom>
        </p:spPr>
      </p:pic>
      <p:pic>
        <p:nvPicPr>
          <p:cNvPr id="9" name="Picture 8">
            <a:extLst>
              <a:ext uri="{FF2B5EF4-FFF2-40B4-BE49-F238E27FC236}">
                <a16:creationId xmlns:a16="http://schemas.microsoft.com/office/drawing/2014/main" id="{D0213B53-34FD-471A-9CBA-F3AF5C0E75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37550" y="1712807"/>
            <a:ext cx="3237790" cy="3440152"/>
          </a:xfrm>
          <a:prstGeom prst="rect">
            <a:avLst/>
          </a:prstGeom>
        </p:spPr>
      </p:pic>
      <p:sp>
        <p:nvSpPr>
          <p:cNvPr id="267"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Performance with Universal Baseline</a:t>
            </a:r>
            <a:endParaRPr lang="en-US" dirty="0">
              <a:solidFill>
                <a:srgbClr val="930000"/>
              </a:solidFill>
              <a:cs typeface="Microsoft Sans Serif" panose="020B0604020202020204" pitchFamily="34" charset="0"/>
            </a:endParaRPr>
          </a:p>
        </p:txBody>
      </p:sp>
      <p:sp>
        <p:nvSpPr>
          <p:cNvPr id="24" name="Rectangle: Rounded Corners 23">
            <a:extLst>
              <a:ext uri="{FF2B5EF4-FFF2-40B4-BE49-F238E27FC236}">
                <a16:creationId xmlns:a16="http://schemas.microsoft.com/office/drawing/2014/main" id="{60CDCD2E-F80E-438A-A055-6F684845BB1D}"/>
              </a:ext>
            </a:extLst>
          </p:cNvPr>
          <p:cNvSpPr/>
          <p:nvPr/>
        </p:nvSpPr>
        <p:spPr>
          <a:xfrm>
            <a:off x="2038350" y="1463788"/>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AMOC</a:t>
            </a:r>
          </a:p>
        </p:txBody>
      </p:sp>
      <p:sp>
        <p:nvSpPr>
          <p:cNvPr id="29" name="Rectangle: Rounded Corners 28">
            <a:extLst>
              <a:ext uri="{FF2B5EF4-FFF2-40B4-BE49-F238E27FC236}">
                <a16:creationId xmlns:a16="http://schemas.microsoft.com/office/drawing/2014/main" id="{406E5706-2F83-4617-BF51-E5FC3F09BBFE}"/>
              </a:ext>
            </a:extLst>
          </p:cNvPr>
          <p:cNvSpPr/>
          <p:nvPr/>
        </p:nvSpPr>
        <p:spPr>
          <a:xfrm>
            <a:off x="6612196" y="1435634"/>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ROCOR</a:t>
            </a:r>
          </a:p>
        </p:txBody>
      </p:sp>
      <p:sp>
        <p:nvSpPr>
          <p:cNvPr id="13" name="Rectangle: Rounded Corners 12">
            <a:extLst>
              <a:ext uri="{FF2B5EF4-FFF2-40B4-BE49-F238E27FC236}">
                <a16:creationId xmlns:a16="http://schemas.microsoft.com/office/drawing/2014/main" id="{D1EB78FA-2EBC-47CA-8D68-B072E4B0737C}"/>
              </a:ext>
            </a:extLst>
          </p:cNvPr>
          <p:cNvSpPr/>
          <p:nvPr/>
        </p:nvSpPr>
        <p:spPr>
          <a:xfrm>
            <a:off x="801386" y="727361"/>
            <a:ext cx="8477851" cy="591840"/>
          </a:xfrm>
          <a:prstGeom prst="roundRect">
            <a:avLst/>
          </a:prstGeom>
          <a:solidFill>
            <a:srgbClr val="F7E1FF"/>
          </a:solidFill>
          <a:ln w="25400">
            <a:solidFill>
              <a:srgbClr val="9900CC"/>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solidFill>
                  <a:srgbClr val="9900CC"/>
                </a:solidFill>
                <a:cs typeface="Microsoft Sans Serif" panose="020B0604020202020204" pitchFamily="34" charset="0"/>
              </a:rPr>
              <a:t>Key Finding:</a:t>
            </a:r>
            <a:r>
              <a:rPr lang="en-US" dirty="0">
                <a:solidFill>
                  <a:srgbClr val="9900CC"/>
                </a:solidFill>
                <a:cs typeface="Microsoft Sans Serif" panose="020B0604020202020204" pitchFamily="34" charset="0"/>
              </a:rPr>
              <a:t> Detection of hemorrhage is possible without individual baselines for all modalities except non-invasive and CVC.</a:t>
            </a:r>
          </a:p>
        </p:txBody>
      </p:sp>
    </p:spTree>
    <p:extLst>
      <p:ext uri="{BB962C8B-B14F-4D97-AF65-F5344CB8AC3E}">
        <p14:creationId xmlns:p14="http://schemas.microsoft.com/office/powerpoint/2010/main" val="298166967"/>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Performance with All Sensors and Individual Baseline</a:t>
            </a:r>
            <a:endParaRPr lang="en-US" dirty="0">
              <a:solidFill>
                <a:srgbClr val="930000"/>
              </a:solidFill>
              <a:cs typeface="Microsoft Sans Serif" panose="020B0604020202020204" pitchFamily="34" charset="0"/>
            </a:endParaRPr>
          </a:p>
        </p:txBody>
      </p:sp>
      <p:pic>
        <p:nvPicPr>
          <p:cNvPr id="3" name="Picture 2">
            <a:extLst>
              <a:ext uri="{FF2B5EF4-FFF2-40B4-BE49-F238E27FC236}">
                <a16:creationId xmlns:a16="http://schemas.microsoft.com/office/drawing/2014/main" id="{A895FB47-FE56-45B8-8B10-6B1D4D76AF3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 y="1530463"/>
            <a:ext cx="10080623" cy="3600222"/>
          </a:xfrm>
          <a:prstGeom prst="rect">
            <a:avLst/>
          </a:prstGeom>
        </p:spPr>
      </p:pic>
      <p:sp>
        <p:nvSpPr>
          <p:cNvPr id="4" name="TextBox 3">
            <a:extLst>
              <a:ext uri="{FF2B5EF4-FFF2-40B4-BE49-F238E27FC236}">
                <a16:creationId xmlns:a16="http://schemas.microsoft.com/office/drawing/2014/main" id="{1532376D-5B0E-49E6-A686-FB1FD0E73361}"/>
              </a:ext>
            </a:extLst>
          </p:cNvPr>
          <p:cNvSpPr txBox="1"/>
          <p:nvPr/>
        </p:nvSpPr>
        <p:spPr>
          <a:xfrm>
            <a:off x="285750" y="752475"/>
            <a:ext cx="9610725" cy="646331"/>
          </a:xfrm>
          <a:prstGeom prst="rect">
            <a:avLst/>
          </a:prstGeom>
          <a:noFill/>
        </p:spPr>
        <p:txBody>
          <a:bodyPr wrap="square" rtlCol="0">
            <a:spAutoFit/>
          </a:bodyPr>
          <a:lstStyle/>
          <a:p>
            <a:r>
              <a:rPr lang="en-US" dirty="0"/>
              <a:t>As shown (Wertz et al., 2019) performance </a:t>
            </a:r>
            <a:r>
              <a:rPr lang="en-US" b="1" i="1" dirty="0">
                <a:solidFill>
                  <a:srgbClr val="147E17"/>
                </a:solidFill>
              </a:rPr>
              <a:t>with</a:t>
            </a:r>
            <a:r>
              <a:rPr lang="en-US" b="1" i="1" dirty="0"/>
              <a:t> </a:t>
            </a:r>
            <a:r>
              <a:rPr lang="en-US" dirty="0"/>
              <a:t>individual baselines and with all sensing modalities at highest granularity (waveform) performs very well.</a:t>
            </a:r>
          </a:p>
        </p:txBody>
      </p:sp>
      <p:cxnSp>
        <p:nvCxnSpPr>
          <p:cNvPr id="10" name="Straight Arrow Connector 9">
            <a:extLst>
              <a:ext uri="{FF2B5EF4-FFF2-40B4-BE49-F238E27FC236}">
                <a16:creationId xmlns:a16="http://schemas.microsoft.com/office/drawing/2014/main" id="{A7C02A18-DD3B-4D14-8210-508F01566737}"/>
              </a:ext>
            </a:extLst>
          </p:cNvPr>
          <p:cNvCxnSpPr>
            <a:cxnSpLocks/>
          </p:cNvCxnSpPr>
          <p:nvPr/>
        </p:nvCxnSpPr>
        <p:spPr>
          <a:xfrm flipH="1" flipV="1">
            <a:off x="419101" y="3189220"/>
            <a:ext cx="695324" cy="9524"/>
          </a:xfrm>
          <a:prstGeom prst="straightConnector1">
            <a:avLst/>
          </a:prstGeom>
          <a:ln w="25400">
            <a:solidFill>
              <a:srgbClr val="9900CC"/>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F03BDD6-3B29-4D29-88A4-07DFB0553207}"/>
              </a:ext>
            </a:extLst>
          </p:cNvPr>
          <p:cNvCxnSpPr>
            <a:cxnSpLocks/>
          </p:cNvCxnSpPr>
          <p:nvPr/>
        </p:nvCxnSpPr>
        <p:spPr>
          <a:xfrm flipH="1">
            <a:off x="1095375" y="3179695"/>
            <a:ext cx="3692" cy="1611380"/>
          </a:xfrm>
          <a:prstGeom prst="straightConnector1">
            <a:avLst/>
          </a:prstGeom>
          <a:ln w="25400">
            <a:solidFill>
              <a:srgbClr val="1E00FE"/>
            </a:solidFill>
            <a:tailEnd type="triangle" w="lg"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B92E35D-B7AE-40F5-9E58-15F954EEDC2F}"/>
              </a:ext>
            </a:extLst>
          </p:cNvPr>
          <p:cNvSpPr txBox="1"/>
          <p:nvPr/>
        </p:nvSpPr>
        <p:spPr>
          <a:xfrm>
            <a:off x="387867" y="2937134"/>
            <a:ext cx="1634608" cy="261610"/>
          </a:xfrm>
          <a:prstGeom prst="rect">
            <a:avLst/>
          </a:prstGeom>
          <a:noFill/>
        </p:spPr>
        <p:txBody>
          <a:bodyPr wrap="square" rtlCol="0">
            <a:spAutoFit/>
          </a:bodyPr>
          <a:lstStyle/>
          <a:p>
            <a:pPr algn="ctr"/>
            <a:r>
              <a:rPr lang="en-US" sz="1100" dirty="0">
                <a:solidFill>
                  <a:srgbClr val="9900CC"/>
                </a:solidFill>
              </a:rPr>
              <a:t>1/100 false alarm rate</a:t>
            </a:r>
          </a:p>
        </p:txBody>
      </p:sp>
      <p:sp>
        <p:nvSpPr>
          <p:cNvPr id="16" name="TextBox 15">
            <a:extLst>
              <a:ext uri="{FF2B5EF4-FFF2-40B4-BE49-F238E27FC236}">
                <a16:creationId xmlns:a16="http://schemas.microsoft.com/office/drawing/2014/main" id="{D6E10418-E01F-44EA-80B4-422D44C0A9E0}"/>
              </a:ext>
            </a:extLst>
          </p:cNvPr>
          <p:cNvSpPr txBox="1"/>
          <p:nvPr/>
        </p:nvSpPr>
        <p:spPr>
          <a:xfrm rot="16200000">
            <a:off x="173296" y="3885243"/>
            <a:ext cx="1634608" cy="261610"/>
          </a:xfrm>
          <a:prstGeom prst="rect">
            <a:avLst/>
          </a:prstGeom>
          <a:noFill/>
        </p:spPr>
        <p:txBody>
          <a:bodyPr wrap="square" rtlCol="0">
            <a:spAutoFit/>
          </a:bodyPr>
          <a:lstStyle/>
          <a:p>
            <a:pPr algn="ctr"/>
            <a:r>
              <a:rPr lang="en-US" sz="1100" dirty="0">
                <a:solidFill>
                  <a:srgbClr val="1E00FE"/>
                </a:solidFill>
              </a:rPr>
              <a:t>2.5 minute latency</a:t>
            </a:r>
          </a:p>
        </p:txBody>
      </p:sp>
      <p:sp>
        <p:nvSpPr>
          <p:cNvPr id="11" name="Oval 10">
            <a:extLst>
              <a:ext uri="{FF2B5EF4-FFF2-40B4-BE49-F238E27FC236}">
                <a16:creationId xmlns:a16="http://schemas.microsoft.com/office/drawing/2014/main" id="{917952F6-9A59-480D-82CE-DD3CA93E9795}"/>
              </a:ext>
            </a:extLst>
          </p:cNvPr>
          <p:cNvSpPr/>
          <p:nvPr/>
        </p:nvSpPr>
        <p:spPr>
          <a:xfrm>
            <a:off x="8048625" y="2114550"/>
            <a:ext cx="76200" cy="76200"/>
          </a:xfrm>
          <a:prstGeom prst="ellipse">
            <a:avLst/>
          </a:prstGeom>
          <a:solidFill>
            <a:srgbClr val="147E1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F880E11C-37CD-4554-A853-EA22CC7CE098}"/>
              </a:ext>
            </a:extLst>
          </p:cNvPr>
          <p:cNvSpPr/>
          <p:nvPr/>
        </p:nvSpPr>
        <p:spPr>
          <a:xfrm>
            <a:off x="5886450" y="2952750"/>
            <a:ext cx="76200" cy="76200"/>
          </a:xfrm>
          <a:prstGeom prst="ellipse">
            <a:avLst/>
          </a:prstGeom>
          <a:solidFill>
            <a:srgbClr val="147E17"/>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6E8D2C0-A8EA-406F-9A55-7A6754F7E7CE}"/>
              </a:ext>
            </a:extLst>
          </p:cNvPr>
          <p:cNvSpPr txBox="1"/>
          <p:nvPr/>
        </p:nvSpPr>
        <p:spPr>
          <a:xfrm>
            <a:off x="6936046" y="2421566"/>
            <a:ext cx="1634608" cy="430887"/>
          </a:xfrm>
          <a:prstGeom prst="rect">
            <a:avLst/>
          </a:prstGeom>
          <a:noFill/>
        </p:spPr>
        <p:txBody>
          <a:bodyPr wrap="square" rtlCol="0">
            <a:spAutoFit/>
          </a:bodyPr>
          <a:lstStyle/>
          <a:p>
            <a:pPr algn="ctr"/>
            <a:r>
              <a:rPr lang="en-US" sz="1100" dirty="0">
                <a:solidFill>
                  <a:srgbClr val="147E17"/>
                </a:solidFill>
              </a:rPr>
              <a:t>82% detection of bleed</a:t>
            </a:r>
          </a:p>
          <a:p>
            <a:pPr algn="ctr"/>
            <a:r>
              <a:rPr lang="en-US" sz="1100" dirty="0">
                <a:solidFill>
                  <a:srgbClr val="147E17"/>
                </a:solidFill>
              </a:rPr>
              <a:t>@ 1/100 error rate</a:t>
            </a:r>
          </a:p>
        </p:txBody>
      </p:sp>
      <p:sp>
        <p:nvSpPr>
          <p:cNvPr id="20" name="TextBox 19">
            <a:extLst>
              <a:ext uri="{FF2B5EF4-FFF2-40B4-BE49-F238E27FC236}">
                <a16:creationId xmlns:a16="http://schemas.microsoft.com/office/drawing/2014/main" id="{02A747FF-4DAD-439C-9A31-1CE21FE141B6}"/>
              </a:ext>
            </a:extLst>
          </p:cNvPr>
          <p:cNvSpPr txBox="1"/>
          <p:nvPr/>
        </p:nvSpPr>
        <p:spPr>
          <a:xfrm>
            <a:off x="5452103" y="3500351"/>
            <a:ext cx="1710687" cy="600164"/>
          </a:xfrm>
          <a:prstGeom prst="rect">
            <a:avLst/>
          </a:prstGeom>
          <a:noFill/>
        </p:spPr>
        <p:txBody>
          <a:bodyPr wrap="square" rtlCol="0">
            <a:spAutoFit/>
          </a:bodyPr>
          <a:lstStyle/>
          <a:p>
            <a:pPr algn="ctr"/>
            <a:r>
              <a:rPr lang="en-US" sz="1100" dirty="0">
                <a:solidFill>
                  <a:srgbClr val="147E17"/>
                </a:solidFill>
              </a:rPr>
              <a:t>56% correct identification of non-bleeding</a:t>
            </a:r>
          </a:p>
          <a:p>
            <a:pPr algn="ctr"/>
            <a:r>
              <a:rPr lang="en-US" sz="1100" dirty="0">
                <a:solidFill>
                  <a:srgbClr val="147E17"/>
                </a:solidFill>
              </a:rPr>
              <a:t>@ 1/100 error rate</a:t>
            </a:r>
          </a:p>
        </p:txBody>
      </p:sp>
      <p:cxnSp>
        <p:nvCxnSpPr>
          <p:cNvPr id="22" name="Straight Arrow Connector 21">
            <a:extLst>
              <a:ext uri="{FF2B5EF4-FFF2-40B4-BE49-F238E27FC236}">
                <a16:creationId xmlns:a16="http://schemas.microsoft.com/office/drawing/2014/main" id="{52DEBA6C-61F6-4D1F-BD5A-30E3719102B8}"/>
              </a:ext>
            </a:extLst>
          </p:cNvPr>
          <p:cNvCxnSpPr>
            <a:cxnSpLocks/>
          </p:cNvCxnSpPr>
          <p:nvPr/>
        </p:nvCxnSpPr>
        <p:spPr>
          <a:xfrm flipH="1" flipV="1">
            <a:off x="5953127" y="3048001"/>
            <a:ext cx="247648" cy="533399"/>
          </a:xfrm>
          <a:prstGeom prst="straightConnector1">
            <a:avLst/>
          </a:prstGeom>
          <a:ln w="25400">
            <a:solidFill>
              <a:srgbClr val="147E17"/>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45AF6141-9513-4828-A927-574B6FEC8461}"/>
              </a:ext>
            </a:extLst>
          </p:cNvPr>
          <p:cNvCxnSpPr>
            <a:cxnSpLocks/>
            <a:endCxn id="11" idx="3"/>
          </p:cNvCxnSpPr>
          <p:nvPr/>
        </p:nvCxnSpPr>
        <p:spPr>
          <a:xfrm flipV="1">
            <a:off x="7800975" y="2179591"/>
            <a:ext cx="258809" cy="239759"/>
          </a:xfrm>
          <a:prstGeom prst="straightConnector1">
            <a:avLst/>
          </a:prstGeom>
          <a:ln w="25400">
            <a:solidFill>
              <a:srgbClr val="147E17"/>
            </a:solidFill>
            <a:tailEnd type="triangle" w="lg" len="med"/>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60CDCD2E-F80E-438A-A055-6F684845BB1D}"/>
              </a:ext>
            </a:extLst>
          </p:cNvPr>
          <p:cNvSpPr/>
          <p:nvPr/>
        </p:nvSpPr>
        <p:spPr>
          <a:xfrm>
            <a:off x="2038350" y="1463788"/>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AMOC</a:t>
            </a:r>
          </a:p>
        </p:txBody>
      </p:sp>
      <p:sp>
        <p:nvSpPr>
          <p:cNvPr id="29" name="Rectangle: Rounded Corners 28">
            <a:extLst>
              <a:ext uri="{FF2B5EF4-FFF2-40B4-BE49-F238E27FC236}">
                <a16:creationId xmlns:a16="http://schemas.microsoft.com/office/drawing/2014/main" id="{406E5706-2F83-4617-BF51-E5FC3F09BBFE}"/>
              </a:ext>
            </a:extLst>
          </p:cNvPr>
          <p:cNvSpPr/>
          <p:nvPr/>
        </p:nvSpPr>
        <p:spPr>
          <a:xfrm>
            <a:off x="6612196" y="1435634"/>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ROCOR</a:t>
            </a:r>
          </a:p>
        </p:txBody>
      </p:sp>
    </p:spTree>
    <p:extLst>
      <p:ext uri="{BB962C8B-B14F-4D97-AF65-F5344CB8AC3E}">
        <p14:creationId xmlns:p14="http://schemas.microsoft.com/office/powerpoint/2010/main" val="229119156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b="0" strike="noStrike" spc="-1" dirty="0">
                <a:solidFill>
                  <a:srgbClr val="930000"/>
                </a:solidFill>
                <a:latin typeface="Times New Roman"/>
                <a:cs typeface="Microsoft Sans Serif" panose="020B0604020202020204" pitchFamily="34" charset="0"/>
              </a:rPr>
              <a:t>Disclosures</a:t>
            </a:r>
          </a:p>
        </p:txBody>
      </p:sp>
      <p:sp>
        <p:nvSpPr>
          <p:cNvPr id="46" name="TextShape 2"/>
          <p:cNvSpPr txBox="1"/>
          <p:nvPr/>
        </p:nvSpPr>
        <p:spPr>
          <a:xfrm>
            <a:off x="102960" y="636480"/>
            <a:ext cx="9883440" cy="4484160"/>
          </a:xfrm>
          <a:prstGeom prst="rect">
            <a:avLst/>
          </a:prstGeom>
          <a:noFill/>
          <a:ln>
            <a:noFill/>
          </a:ln>
        </p:spPr>
        <p:txBody>
          <a:bodyPr lIns="0" tIns="0" rIns="0" bIns="0">
            <a:normAutofit/>
          </a:bodyPr>
          <a:lstStyle/>
          <a:p>
            <a:pPr marL="432000" indent="-324000">
              <a:spcBef>
                <a:spcPts val="1171"/>
              </a:spcBef>
              <a:buClr>
                <a:srgbClr val="000000"/>
              </a:buClr>
              <a:buSzPct val="45000"/>
              <a:buFont typeface="Wingdings" charset="2"/>
              <a:buChar char=""/>
            </a:pPr>
            <a:r>
              <a:rPr lang="en-US" sz="1990" b="0" strike="noStrike" spc="-1" dirty="0">
                <a:solidFill>
                  <a:srgbClr val="000000"/>
                </a:solidFill>
                <a:cs typeface="Microsoft Sans Serif" panose="020B0604020202020204" pitchFamily="34" charset="0"/>
              </a:rPr>
              <a:t>Funding: NIH </a:t>
            </a:r>
            <a:r>
              <a:rPr lang="en-US" sz="1990" b="0" strike="noStrike" spc="-1" dirty="0">
                <a:solidFill>
                  <a:srgbClr val="FF0000"/>
                </a:solidFill>
                <a:cs typeface="Microsoft Sans Serif" panose="020B0604020202020204" pitchFamily="34" charset="0"/>
              </a:rPr>
              <a:t>R01NR013912 (Don’t know)</a:t>
            </a:r>
          </a:p>
          <a:p>
            <a:pPr marL="432000" indent="-324000">
              <a:spcBef>
                <a:spcPts val="1171"/>
              </a:spcBef>
              <a:buClr>
                <a:srgbClr val="000000"/>
              </a:buClr>
              <a:buSzPct val="45000"/>
              <a:buFont typeface="Wingdings" charset="2"/>
              <a:buChar char=""/>
            </a:pPr>
            <a:r>
              <a:rPr lang="en-US" sz="1990" b="0" strike="noStrike" spc="-1" dirty="0">
                <a:solidFill>
                  <a:srgbClr val="000000"/>
                </a:solidFill>
                <a:cs typeface="Microsoft Sans Serif" panose="020B0604020202020204" pitchFamily="34" charset="0"/>
              </a:rPr>
              <a:t>No commercial conflict of interest</a:t>
            </a: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Performance with Individual Baseline and Waveform Data</a:t>
            </a:r>
            <a:endParaRPr lang="en-US" dirty="0">
              <a:solidFill>
                <a:srgbClr val="930000"/>
              </a:solidFill>
              <a:cs typeface="Microsoft Sans Serif" panose="020B0604020202020204" pitchFamily="34" charset="0"/>
            </a:endParaRPr>
          </a:p>
        </p:txBody>
      </p:sp>
      <p:pic>
        <p:nvPicPr>
          <p:cNvPr id="3" name="Picture 2">
            <a:extLst>
              <a:ext uri="{FF2B5EF4-FFF2-40B4-BE49-F238E27FC236}">
                <a16:creationId xmlns:a16="http://schemas.microsoft.com/office/drawing/2014/main" id="{A895FB47-FE56-45B8-8B10-6B1D4D76AF3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 y="1530463"/>
            <a:ext cx="10080620" cy="3600222"/>
          </a:xfrm>
          <a:prstGeom prst="rect">
            <a:avLst/>
          </a:prstGeom>
        </p:spPr>
      </p:pic>
      <p:sp>
        <p:nvSpPr>
          <p:cNvPr id="4" name="TextBox 3">
            <a:extLst>
              <a:ext uri="{FF2B5EF4-FFF2-40B4-BE49-F238E27FC236}">
                <a16:creationId xmlns:a16="http://schemas.microsoft.com/office/drawing/2014/main" id="{1532376D-5B0E-49E6-A686-FB1FD0E73361}"/>
              </a:ext>
            </a:extLst>
          </p:cNvPr>
          <p:cNvSpPr txBox="1"/>
          <p:nvPr/>
        </p:nvSpPr>
        <p:spPr>
          <a:xfrm>
            <a:off x="285750" y="752475"/>
            <a:ext cx="9610725" cy="646331"/>
          </a:xfrm>
          <a:prstGeom prst="rect">
            <a:avLst/>
          </a:prstGeom>
          <a:noFill/>
        </p:spPr>
        <p:txBody>
          <a:bodyPr wrap="square" rtlCol="0">
            <a:spAutoFit/>
          </a:bodyPr>
          <a:lstStyle/>
          <a:p>
            <a:r>
              <a:rPr lang="en-US" dirty="0"/>
              <a:t>Performance degrades (longer latencies, higher error rates, lower detection rates) as sensors are removed. </a:t>
            </a:r>
            <a:r>
              <a:rPr lang="en-US" dirty="0">
                <a:solidFill>
                  <a:srgbClr val="367EB8"/>
                </a:solidFill>
              </a:rPr>
              <a:t>Interesting, CVC now performs very well.</a:t>
            </a:r>
          </a:p>
        </p:txBody>
      </p:sp>
      <p:sp>
        <p:nvSpPr>
          <p:cNvPr id="24" name="Rectangle: Rounded Corners 23">
            <a:extLst>
              <a:ext uri="{FF2B5EF4-FFF2-40B4-BE49-F238E27FC236}">
                <a16:creationId xmlns:a16="http://schemas.microsoft.com/office/drawing/2014/main" id="{60CDCD2E-F80E-438A-A055-6F684845BB1D}"/>
              </a:ext>
            </a:extLst>
          </p:cNvPr>
          <p:cNvSpPr/>
          <p:nvPr/>
        </p:nvSpPr>
        <p:spPr>
          <a:xfrm>
            <a:off x="2038350" y="1463788"/>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AMOC</a:t>
            </a:r>
          </a:p>
        </p:txBody>
      </p:sp>
      <p:sp>
        <p:nvSpPr>
          <p:cNvPr id="29" name="Rectangle: Rounded Corners 28">
            <a:extLst>
              <a:ext uri="{FF2B5EF4-FFF2-40B4-BE49-F238E27FC236}">
                <a16:creationId xmlns:a16="http://schemas.microsoft.com/office/drawing/2014/main" id="{406E5706-2F83-4617-BF51-E5FC3F09BBFE}"/>
              </a:ext>
            </a:extLst>
          </p:cNvPr>
          <p:cNvSpPr/>
          <p:nvPr/>
        </p:nvSpPr>
        <p:spPr>
          <a:xfrm>
            <a:off x="6612196" y="1435634"/>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ROCOR</a:t>
            </a:r>
          </a:p>
        </p:txBody>
      </p:sp>
      <p:sp>
        <p:nvSpPr>
          <p:cNvPr id="23" name="TextBox 22">
            <a:extLst>
              <a:ext uri="{FF2B5EF4-FFF2-40B4-BE49-F238E27FC236}">
                <a16:creationId xmlns:a16="http://schemas.microsoft.com/office/drawing/2014/main" id="{A26E1155-797D-47E2-816F-031C930AFAA6}"/>
              </a:ext>
            </a:extLst>
          </p:cNvPr>
          <p:cNvSpPr txBox="1"/>
          <p:nvPr/>
        </p:nvSpPr>
        <p:spPr>
          <a:xfrm>
            <a:off x="994697" y="1807636"/>
            <a:ext cx="1710687" cy="261610"/>
          </a:xfrm>
          <a:prstGeom prst="rect">
            <a:avLst/>
          </a:prstGeom>
          <a:noFill/>
        </p:spPr>
        <p:txBody>
          <a:bodyPr wrap="square" rtlCol="0">
            <a:spAutoFit/>
          </a:bodyPr>
          <a:lstStyle/>
          <a:p>
            <a:pPr algn="ctr"/>
            <a:r>
              <a:rPr lang="en-US" sz="1100" dirty="0">
                <a:solidFill>
                  <a:srgbClr val="367EB8"/>
                </a:solidFill>
              </a:rPr>
              <a:t>CVC performs very well</a:t>
            </a:r>
          </a:p>
        </p:txBody>
      </p:sp>
      <p:cxnSp>
        <p:nvCxnSpPr>
          <p:cNvPr id="26" name="Straight Arrow Connector 25">
            <a:extLst>
              <a:ext uri="{FF2B5EF4-FFF2-40B4-BE49-F238E27FC236}">
                <a16:creationId xmlns:a16="http://schemas.microsoft.com/office/drawing/2014/main" id="{431C1C2C-14FD-4529-8543-31A490605F5B}"/>
              </a:ext>
            </a:extLst>
          </p:cNvPr>
          <p:cNvCxnSpPr>
            <a:cxnSpLocks/>
            <a:stCxn id="23" idx="2"/>
          </p:cNvCxnSpPr>
          <p:nvPr/>
        </p:nvCxnSpPr>
        <p:spPr>
          <a:xfrm flipH="1">
            <a:off x="1247775" y="2069246"/>
            <a:ext cx="602266" cy="835879"/>
          </a:xfrm>
          <a:prstGeom prst="straightConnector1">
            <a:avLst/>
          </a:prstGeom>
          <a:ln w="25400">
            <a:solidFill>
              <a:srgbClr val="367EB8"/>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B3390E3B-F611-40F1-B2DE-0C198C6A25FA}"/>
              </a:ext>
            </a:extLst>
          </p:cNvPr>
          <p:cNvCxnSpPr>
            <a:cxnSpLocks/>
          </p:cNvCxnSpPr>
          <p:nvPr/>
        </p:nvCxnSpPr>
        <p:spPr>
          <a:xfrm>
            <a:off x="1548908" y="4257675"/>
            <a:ext cx="746617" cy="0"/>
          </a:xfrm>
          <a:prstGeom prst="straightConnector1">
            <a:avLst/>
          </a:prstGeom>
          <a:ln w="25400">
            <a:solidFill>
              <a:srgbClr val="FF0000"/>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E577994-FD89-43B4-8DFB-9C0E24EE0B9C}"/>
              </a:ext>
            </a:extLst>
          </p:cNvPr>
          <p:cNvSpPr txBox="1"/>
          <p:nvPr/>
        </p:nvSpPr>
        <p:spPr>
          <a:xfrm>
            <a:off x="2624425" y="4030788"/>
            <a:ext cx="1595149" cy="430887"/>
          </a:xfrm>
          <a:prstGeom prst="rect">
            <a:avLst/>
          </a:prstGeom>
          <a:noFill/>
        </p:spPr>
        <p:txBody>
          <a:bodyPr wrap="square" rtlCol="0">
            <a:spAutoFit/>
          </a:bodyPr>
          <a:lstStyle/>
          <a:p>
            <a:pPr algn="ctr"/>
            <a:r>
              <a:rPr lang="en-US" sz="1100" dirty="0">
                <a:solidFill>
                  <a:srgbClr val="FF0000"/>
                </a:solidFill>
              </a:rPr>
              <a:t>ART alone is </a:t>
            </a:r>
            <a:r>
              <a:rPr lang="en-US" sz="1100" b="1" dirty="0">
                <a:solidFill>
                  <a:srgbClr val="FF0000"/>
                </a:solidFill>
              </a:rPr>
              <a:t>not as good</a:t>
            </a:r>
            <a:r>
              <a:rPr lang="en-US" sz="1100" dirty="0">
                <a:solidFill>
                  <a:srgbClr val="FF0000"/>
                </a:solidFill>
              </a:rPr>
              <a:t> as CVC or PAC alone</a:t>
            </a:r>
          </a:p>
        </p:txBody>
      </p:sp>
      <p:sp>
        <p:nvSpPr>
          <p:cNvPr id="19" name="TextBox 18">
            <a:extLst>
              <a:ext uri="{FF2B5EF4-FFF2-40B4-BE49-F238E27FC236}">
                <a16:creationId xmlns:a16="http://schemas.microsoft.com/office/drawing/2014/main" id="{870DA06E-1C5A-4F66-8FDB-2A854CA63C33}"/>
              </a:ext>
            </a:extLst>
          </p:cNvPr>
          <p:cNvSpPr txBox="1"/>
          <p:nvPr/>
        </p:nvSpPr>
        <p:spPr>
          <a:xfrm>
            <a:off x="2705384" y="2499304"/>
            <a:ext cx="1710687" cy="430887"/>
          </a:xfrm>
          <a:prstGeom prst="rect">
            <a:avLst/>
          </a:prstGeom>
          <a:noFill/>
        </p:spPr>
        <p:txBody>
          <a:bodyPr wrap="square" rtlCol="0">
            <a:spAutoFit/>
          </a:bodyPr>
          <a:lstStyle/>
          <a:p>
            <a:pPr algn="ctr"/>
            <a:r>
              <a:rPr lang="en-US" sz="1100" dirty="0">
                <a:solidFill>
                  <a:srgbClr val="A65628"/>
                </a:solidFill>
              </a:rPr>
              <a:t>Non-invasive perform well with waveform data</a:t>
            </a:r>
          </a:p>
        </p:txBody>
      </p:sp>
      <p:cxnSp>
        <p:nvCxnSpPr>
          <p:cNvPr id="20" name="Straight Arrow Connector 19">
            <a:extLst>
              <a:ext uri="{FF2B5EF4-FFF2-40B4-BE49-F238E27FC236}">
                <a16:creationId xmlns:a16="http://schemas.microsoft.com/office/drawing/2014/main" id="{1890B87D-C012-4A45-8D80-F4A428919996}"/>
              </a:ext>
            </a:extLst>
          </p:cNvPr>
          <p:cNvCxnSpPr>
            <a:cxnSpLocks/>
          </p:cNvCxnSpPr>
          <p:nvPr/>
        </p:nvCxnSpPr>
        <p:spPr>
          <a:xfrm flipH="1">
            <a:off x="3560727" y="2905125"/>
            <a:ext cx="40290" cy="641895"/>
          </a:xfrm>
          <a:prstGeom prst="straightConnector1">
            <a:avLst/>
          </a:prstGeom>
          <a:ln w="25400">
            <a:solidFill>
              <a:srgbClr val="A65628"/>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8345619"/>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Performance with Individual Baseline and Beat-to-Beat Data</a:t>
            </a:r>
            <a:endParaRPr lang="en-US" dirty="0">
              <a:solidFill>
                <a:srgbClr val="930000"/>
              </a:solidFill>
              <a:cs typeface="Microsoft Sans Serif" panose="020B0604020202020204" pitchFamily="34" charset="0"/>
            </a:endParaRPr>
          </a:p>
        </p:txBody>
      </p:sp>
      <p:pic>
        <p:nvPicPr>
          <p:cNvPr id="3" name="Picture 2">
            <a:extLst>
              <a:ext uri="{FF2B5EF4-FFF2-40B4-BE49-F238E27FC236}">
                <a16:creationId xmlns:a16="http://schemas.microsoft.com/office/drawing/2014/main" id="{A895FB47-FE56-45B8-8B10-6B1D4D76AF3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 y="1530463"/>
            <a:ext cx="10080620" cy="3600221"/>
          </a:xfrm>
          <a:prstGeom prst="rect">
            <a:avLst/>
          </a:prstGeom>
        </p:spPr>
      </p:pic>
      <p:sp>
        <p:nvSpPr>
          <p:cNvPr id="4" name="TextBox 3">
            <a:extLst>
              <a:ext uri="{FF2B5EF4-FFF2-40B4-BE49-F238E27FC236}">
                <a16:creationId xmlns:a16="http://schemas.microsoft.com/office/drawing/2014/main" id="{1532376D-5B0E-49E6-A686-FB1FD0E73361}"/>
              </a:ext>
            </a:extLst>
          </p:cNvPr>
          <p:cNvSpPr txBox="1"/>
          <p:nvPr/>
        </p:nvSpPr>
        <p:spPr>
          <a:xfrm>
            <a:off x="285750" y="752475"/>
            <a:ext cx="9610725" cy="369332"/>
          </a:xfrm>
          <a:prstGeom prst="rect">
            <a:avLst/>
          </a:prstGeom>
          <a:noFill/>
        </p:spPr>
        <p:txBody>
          <a:bodyPr wrap="square" rtlCol="0">
            <a:spAutoFit/>
          </a:bodyPr>
          <a:lstStyle/>
          <a:p>
            <a:r>
              <a:rPr lang="en-US" dirty="0"/>
              <a:t>Performance degrades further when granularity is reduced to beat-to-beat.</a:t>
            </a:r>
          </a:p>
        </p:txBody>
      </p:sp>
      <p:sp>
        <p:nvSpPr>
          <p:cNvPr id="24" name="Rectangle: Rounded Corners 23">
            <a:extLst>
              <a:ext uri="{FF2B5EF4-FFF2-40B4-BE49-F238E27FC236}">
                <a16:creationId xmlns:a16="http://schemas.microsoft.com/office/drawing/2014/main" id="{60CDCD2E-F80E-438A-A055-6F684845BB1D}"/>
              </a:ext>
            </a:extLst>
          </p:cNvPr>
          <p:cNvSpPr/>
          <p:nvPr/>
        </p:nvSpPr>
        <p:spPr>
          <a:xfrm>
            <a:off x="2038350" y="1463788"/>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AMOC</a:t>
            </a:r>
          </a:p>
        </p:txBody>
      </p:sp>
      <p:sp>
        <p:nvSpPr>
          <p:cNvPr id="29" name="Rectangle: Rounded Corners 28">
            <a:extLst>
              <a:ext uri="{FF2B5EF4-FFF2-40B4-BE49-F238E27FC236}">
                <a16:creationId xmlns:a16="http://schemas.microsoft.com/office/drawing/2014/main" id="{406E5706-2F83-4617-BF51-E5FC3F09BBFE}"/>
              </a:ext>
            </a:extLst>
          </p:cNvPr>
          <p:cNvSpPr/>
          <p:nvPr/>
        </p:nvSpPr>
        <p:spPr>
          <a:xfrm>
            <a:off x="6612196" y="1435634"/>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ROCOR</a:t>
            </a:r>
          </a:p>
        </p:txBody>
      </p:sp>
      <p:sp>
        <p:nvSpPr>
          <p:cNvPr id="7" name="TextBox 6">
            <a:extLst>
              <a:ext uri="{FF2B5EF4-FFF2-40B4-BE49-F238E27FC236}">
                <a16:creationId xmlns:a16="http://schemas.microsoft.com/office/drawing/2014/main" id="{957D30EE-E98D-466B-90D0-30F8B2A78E66}"/>
              </a:ext>
            </a:extLst>
          </p:cNvPr>
          <p:cNvSpPr txBox="1"/>
          <p:nvPr/>
        </p:nvSpPr>
        <p:spPr>
          <a:xfrm>
            <a:off x="1242347" y="1807636"/>
            <a:ext cx="1710687" cy="430887"/>
          </a:xfrm>
          <a:prstGeom prst="rect">
            <a:avLst/>
          </a:prstGeom>
          <a:noFill/>
        </p:spPr>
        <p:txBody>
          <a:bodyPr wrap="square" rtlCol="0">
            <a:spAutoFit/>
          </a:bodyPr>
          <a:lstStyle/>
          <a:p>
            <a:pPr algn="ctr"/>
            <a:r>
              <a:rPr lang="en-US" sz="1100" dirty="0">
                <a:solidFill>
                  <a:srgbClr val="367EB8"/>
                </a:solidFill>
              </a:rPr>
              <a:t>CVC still performs very well at B2B granularity</a:t>
            </a:r>
          </a:p>
        </p:txBody>
      </p:sp>
      <p:cxnSp>
        <p:nvCxnSpPr>
          <p:cNvPr id="8" name="Straight Arrow Connector 7">
            <a:extLst>
              <a:ext uri="{FF2B5EF4-FFF2-40B4-BE49-F238E27FC236}">
                <a16:creationId xmlns:a16="http://schemas.microsoft.com/office/drawing/2014/main" id="{64170AED-7DF0-492F-9529-BA7F0E667A20}"/>
              </a:ext>
            </a:extLst>
          </p:cNvPr>
          <p:cNvCxnSpPr>
            <a:cxnSpLocks/>
            <a:stCxn id="7" idx="2"/>
          </p:cNvCxnSpPr>
          <p:nvPr/>
        </p:nvCxnSpPr>
        <p:spPr>
          <a:xfrm flipH="1">
            <a:off x="1314450" y="2238523"/>
            <a:ext cx="783241" cy="828527"/>
          </a:xfrm>
          <a:prstGeom prst="straightConnector1">
            <a:avLst/>
          </a:prstGeom>
          <a:ln w="25400">
            <a:solidFill>
              <a:srgbClr val="367EB8"/>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081775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Performance with Individual Baseline and Simple Metrics</a:t>
            </a:r>
            <a:endParaRPr lang="en-US" dirty="0">
              <a:solidFill>
                <a:srgbClr val="930000"/>
              </a:solidFill>
              <a:cs typeface="Microsoft Sans Serif" panose="020B0604020202020204" pitchFamily="34" charset="0"/>
            </a:endParaRPr>
          </a:p>
        </p:txBody>
      </p:sp>
      <p:pic>
        <p:nvPicPr>
          <p:cNvPr id="3" name="Picture 2">
            <a:extLst>
              <a:ext uri="{FF2B5EF4-FFF2-40B4-BE49-F238E27FC236}">
                <a16:creationId xmlns:a16="http://schemas.microsoft.com/office/drawing/2014/main" id="{A895FB47-FE56-45B8-8B10-6B1D4D76AF3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 y="1530463"/>
            <a:ext cx="10080618" cy="3600221"/>
          </a:xfrm>
          <a:prstGeom prst="rect">
            <a:avLst/>
          </a:prstGeom>
        </p:spPr>
      </p:pic>
      <p:sp>
        <p:nvSpPr>
          <p:cNvPr id="4" name="TextBox 3">
            <a:extLst>
              <a:ext uri="{FF2B5EF4-FFF2-40B4-BE49-F238E27FC236}">
                <a16:creationId xmlns:a16="http://schemas.microsoft.com/office/drawing/2014/main" id="{1532376D-5B0E-49E6-A686-FB1FD0E73361}"/>
              </a:ext>
            </a:extLst>
          </p:cNvPr>
          <p:cNvSpPr txBox="1"/>
          <p:nvPr/>
        </p:nvSpPr>
        <p:spPr>
          <a:xfrm>
            <a:off x="285750" y="752475"/>
            <a:ext cx="9610725" cy="646331"/>
          </a:xfrm>
          <a:prstGeom prst="rect">
            <a:avLst/>
          </a:prstGeom>
          <a:noFill/>
        </p:spPr>
        <p:txBody>
          <a:bodyPr wrap="square" rtlCol="0">
            <a:spAutoFit/>
          </a:bodyPr>
          <a:lstStyle/>
          <a:p>
            <a:r>
              <a:rPr lang="en-US" dirty="0"/>
              <a:t>And finally when data is available only intermittently, allowing the use of only simple metrics in the models.</a:t>
            </a:r>
          </a:p>
        </p:txBody>
      </p:sp>
      <p:sp>
        <p:nvSpPr>
          <p:cNvPr id="24" name="Rectangle: Rounded Corners 23">
            <a:extLst>
              <a:ext uri="{FF2B5EF4-FFF2-40B4-BE49-F238E27FC236}">
                <a16:creationId xmlns:a16="http://schemas.microsoft.com/office/drawing/2014/main" id="{60CDCD2E-F80E-438A-A055-6F684845BB1D}"/>
              </a:ext>
            </a:extLst>
          </p:cNvPr>
          <p:cNvSpPr/>
          <p:nvPr/>
        </p:nvSpPr>
        <p:spPr>
          <a:xfrm>
            <a:off x="2038350" y="1463788"/>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AMOC</a:t>
            </a:r>
          </a:p>
        </p:txBody>
      </p:sp>
      <p:sp>
        <p:nvSpPr>
          <p:cNvPr id="29" name="Rectangle: Rounded Corners 28">
            <a:extLst>
              <a:ext uri="{FF2B5EF4-FFF2-40B4-BE49-F238E27FC236}">
                <a16:creationId xmlns:a16="http://schemas.microsoft.com/office/drawing/2014/main" id="{406E5706-2F83-4617-BF51-E5FC3F09BBFE}"/>
              </a:ext>
            </a:extLst>
          </p:cNvPr>
          <p:cNvSpPr/>
          <p:nvPr/>
        </p:nvSpPr>
        <p:spPr>
          <a:xfrm>
            <a:off x="6612196" y="1435634"/>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ROCOR</a:t>
            </a:r>
          </a:p>
        </p:txBody>
      </p:sp>
      <p:sp>
        <p:nvSpPr>
          <p:cNvPr id="9" name="TextBox 8">
            <a:extLst>
              <a:ext uri="{FF2B5EF4-FFF2-40B4-BE49-F238E27FC236}">
                <a16:creationId xmlns:a16="http://schemas.microsoft.com/office/drawing/2014/main" id="{DC672BEB-BBAF-4107-A85B-41C8DFB23103}"/>
              </a:ext>
            </a:extLst>
          </p:cNvPr>
          <p:cNvSpPr txBox="1"/>
          <p:nvPr/>
        </p:nvSpPr>
        <p:spPr>
          <a:xfrm>
            <a:off x="285750" y="4167101"/>
            <a:ext cx="1710687" cy="600164"/>
          </a:xfrm>
          <a:prstGeom prst="rect">
            <a:avLst/>
          </a:prstGeom>
          <a:noFill/>
        </p:spPr>
        <p:txBody>
          <a:bodyPr wrap="square" rtlCol="0">
            <a:spAutoFit/>
          </a:bodyPr>
          <a:lstStyle/>
          <a:p>
            <a:pPr algn="ctr"/>
            <a:r>
              <a:rPr lang="en-US" sz="1100" dirty="0">
                <a:solidFill>
                  <a:srgbClr val="147E17"/>
                </a:solidFill>
              </a:rPr>
              <a:t>Performance is still good with minimal data granularity</a:t>
            </a:r>
          </a:p>
        </p:txBody>
      </p:sp>
      <p:cxnSp>
        <p:nvCxnSpPr>
          <p:cNvPr id="10" name="Straight Arrow Connector 9">
            <a:extLst>
              <a:ext uri="{FF2B5EF4-FFF2-40B4-BE49-F238E27FC236}">
                <a16:creationId xmlns:a16="http://schemas.microsoft.com/office/drawing/2014/main" id="{745861A3-97CF-401B-BF65-9D964B62489A}"/>
              </a:ext>
            </a:extLst>
          </p:cNvPr>
          <p:cNvCxnSpPr>
            <a:cxnSpLocks/>
          </p:cNvCxnSpPr>
          <p:nvPr/>
        </p:nvCxnSpPr>
        <p:spPr>
          <a:xfrm flipV="1">
            <a:off x="1529722" y="3886200"/>
            <a:ext cx="346703" cy="285751"/>
          </a:xfrm>
          <a:prstGeom prst="straightConnector1">
            <a:avLst/>
          </a:prstGeom>
          <a:ln w="25400">
            <a:solidFill>
              <a:srgbClr val="147E17"/>
            </a:solidFill>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281393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A49C5F-3F03-4C0D-9719-A1DAAEDFA1A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77034" y="1698288"/>
            <a:ext cx="3237791" cy="3440152"/>
          </a:xfrm>
          <a:prstGeom prst="rect">
            <a:avLst/>
          </a:prstGeom>
        </p:spPr>
      </p:pic>
      <p:pic>
        <p:nvPicPr>
          <p:cNvPr id="9" name="Picture 8">
            <a:extLst>
              <a:ext uri="{FF2B5EF4-FFF2-40B4-BE49-F238E27FC236}">
                <a16:creationId xmlns:a16="http://schemas.microsoft.com/office/drawing/2014/main" id="{D0213B53-34FD-471A-9CBA-F3AF5C0E750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637550" y="1712807"/>
            <a:ext cx="3237790" cy="3440151"/>
          </a:xfrm>
          <a:prstGeom prst="rect">
            <a:avLst/>
          </a:prstGeom>
        </p:spPr>
      </p:pic>
      <p:sp>
        <p:nvSpPr>
          <p:cNvPr id="267"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CVC Performs Well with an Individual Baseline</a:t>
            </a:r>
            <a:endParaRPr lang="en-US" dirty="0">
              <a:solidFill>
                <a:srgbClr val="930000"/>
              </a:solidFill>
              <a:cs typeface="Microsoft Sans Serif" panose="020B0604020202020204" pitchFamily="34" charset="0"/>
            </a:endParaRPr>
          </a:p>
        </p:txBody>
      </p:sp>
      <p:sp>
        <p:nvSpPr>
          <p:cNvPr id="24" name="Rectangle: Rounded Corners 23">
            <a:extLst>
              <a:ext uri="{FF2B5EF4-FFF2-40B4-BE49-F238E27FC236}">
                <a16:creationId xmlns:a16="http://schemas.microsoft.com/office/drawing/2014/main" id="{60CDCD2E-F80E-438A-A055-6F684845BB1D}"/>
              </a:ext>
            </a:extLst>
          </p:cNvPr>
          <p:cNvSpPr/>
          <p:nvPr/>
        </p:nvSpPr>
        <p:spPr>
          <a:xfrm>
            <a:off x="2038350" y="1463788"/>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AMOC</a:t>
            </a:r>
          </a:p>
        </p:txBody>
      </p:sp>
      <p:sp>
        <p:nvSpPr>
          <p:cNvPr id="29" name="Rectangle: Rounded Corners 28">
            <a:extLst>
              <a:ext uri="{FF2B5EF4-FFF2-40B4-BE49-F238E27FC236}">
                <a16:creationId xmlns:a16="http://schemas.microsoft.com/office/drawing/2014/main" id="{406E5706-2F83-4617-BF51-E5FC3F09BBFE}"/>
              </a:ext>
            </a:extLst>
          </p:cNvPr>
          <p:cNvSpPr/>
          <p:nvPr/>
        </p:nvSpPr>
        <p:spPr>
          <a:xfrm>
            <a:off x="6612196" y="1435634"/>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ROCOR</a:t>
            </a:r>
          </a:p>
        </p:txBody>
      </p:sp>
      <p:sp>
        <p:nvSpPr>
          <p:cNvPr id="13" name="Rectangle: Rounded Corners 12">
            <a:extLst>
              <a:ext uri="{FF2B5EF4-FFF2-40B4-BE49-F238E27FC236}">
                <a16:creationId xmlns:a16="http://schemas.microsoft.com/office/drawing/2014/main" id="{D1EB78FA-2EBC-47CA-8D68-B072E4B0737C}"/>
              </a:ext>
            </a:extLst>
          </p:cNvPr>
          <p:cNvSpPr/>
          <p:nvPr/>
        </p:nvSpPr>
        <p:spPr>
          <a:xfrm>
            <a:off x="801386" y="727361"/>
            <a:ext cx="8477851" cy="591840"/>
          </a:xfrm>
          <a:prstGeom prst="roundRect">
            <a:avLst/>
          </a:prstGeom>
          <a:solidFill>
            <a:srgbClr val="E1E8FF"/>
          </a:solidFill>
          <a:ln w="25400">
            <a:solidFill>
              <a:srgbClr val="1E00FE"/>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solidFill>
                  <a:srgbClr val="1E00FE"/>
                </a:solidFill>
                <a:cs typeface="Microsoft Sans Serif" panose="020B0604020202020204" pitchFamily="34" charset="0"/>
              </a:rPr>
              <a:t>Key Finding:</a:t>
            </a:r>
            <a:r>
              <a:rPr lang="en-US" dirty="0">
                <a:solidFill>
                  <a:srgbClr val="1E00FE"/>
                </a:solidFill>
                <a:cs typeface="Microsoft Sans Serif" panose="020B0604020202020204" pitchFamily="34" charset="0"/>
              </a:rPr>
              <a:t> With baseline, CVC is a top performing model and detects well at all data granularities</a:t>
            </a:r>
          </a:p>
        </p:txBody>
      </p:sp>
    </p:spTree>
    <p:extLst>
      <p:ext uri="{BB962C8B-B14F-4D97-AF65-F5344CB8AC3E}">
        <p14:creationId xmlns:p14="http://schemas.microsoft.com/office/powerpoint/2010/main" val="93451903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9A49C5F-3F03-4C0D-9719-A1DAAEDFA1A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77034" y="1698288"/>
            <a:ext cx="3237791" cy="3440152"/>
          </a:xfrm>
          <a:prstGeom prst="rect">
            <a:avLst/>
          </a:prstGeom>
        </p:spPr>
      </p:pic>
      <p:pic>
        <p:nvPicPr>
          <p:cNvPr id="9" name="Picture 8">
            <a:extLst>
              <a:ext uri="{FF2B5EF4-FFF2-40B4-BE49-F238E27FC236}">
                <a16:creationId xmlns:a16="http://schemas.microsoft.com/office/drawing/2014/main" id="{D0213B53-34FD-471A-9CBA-F3AF5C0E750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637550" y="1712807"/>
            <a:ext cx="3237790" cy="3440151"/>
          </a:xfrm>
          <a:prstGeom prst="rect">
            <a:avLst/>
          </a:prstGeom>
        </p:spPr>
      </p:pic>
      <p:sp>
        <p:nvSpPr>
          <p:cNvPr id="267"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Non-Invasive Can Be Used to Predict Bleed</a:t>
            </a:r>
            <a:endParaRPr lang="en-US" dirty="0">
              <a:solidFill>
                <a:srgbClr val="930000"/>
              </a:solidFill>
              <a:cs typeface="Microsoft Sans Serif" panose="020B0604020202020204" pitchFamily="34" charset="0"/>
            </a:endParaRPr>
          </a:p>
        </p:txBody>
      </p:sp>
      <p:sp>
        <p:nvSpPr>
          <p:cNvPr id="24" name="Rectangle: Rounded Corners 23">
            <a:extLst>
              <a:ext uri="{FF2B5EF4-FFF2-40B4-BE49-F238E27FC236}">
                <a16:creationId xmlns:a16="http://schemas.microsoft.com/office/drawing/2014/main" id="{60CDCD2E-F80E-438A-A055-6F684845BB1D}"/>
              </a:ext>
            </a:extLst>
          </p:cNvPr>
          <p:cNvSpPr/>
          <p:nvPr/>
        </p:nvSpPr>
        <p:spPr>
          <a:xfrm>
            <a:off x="2038350" y="1463788"/>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AMOC</a:t>
            </a:r>
          </a:p>
        </p:txBody>
      </p:sp>
      <p:sp>
        <p:nvSpPr>
          <p:cNvPr id="29" name="Rectangle: Rounded Corners 28">
            <a:extLst>
              <a:ext uri="{FF2B5EF4-FFF2-40B4-BE49-F238E27FC236}">
                <a16:creationId xmlns:a16="http://schemas.microsoft.com/office/drawing/2014/main" id="{406E5706-2F83-4617-BF51-E5FC3F09BBFE}"/>
              </a:ext>
            </a:extLst>
          </p:cNvPr>
          <p:cNvSpPr/>
          <p:nvPr/>
        </p:nvSpPr>
        <p:spPr>
          <a:xfrm>
            <a:off x="6612196" y="1435634"/>
            <a:ext cx="819150" cy="249019"/>
          </a:xfrm>
          <a:prstGeom prst="round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ROCOR</a:t>
            </a:r>
          </a:p>
        </p:txBody>
      </p:sp>
      <p:sp>
        <p:nvSpPr>
          <p:cNvPr id="13" name="Rectangle: Rounded Corners 12">
            <a:extLst>
              <a:ext uri="{FF2B5EF4-FFF2-40B4-BE49-F238E27FC236}">
                <a16:creationId xmlns:a16="http://schemas.microsoft.com/office/drawing/2014/main" id="{D1EB78FA-2EBC-47CA-8D68-B072E4B0737C}"/>
              </a:ext>
            </a:extLst>
          </p:cNvPr>
          <p:cNvSpPr/>
          <p:nvPr/>
        </p:nvSpPr>
        <p:spPr>
          <a:xfrm>
            <a:off x="801386" y="727361"/>
            <a:ext cx="8477851" cy="591840"/>
          </a:xfrm>
          <a:prstGeom prst="roundRect">
            <a:avLst/>
          </a:prstGeom>
          <a:solidFill>
            <a:srgbClr val="E1E8FF"/>
          </a:solidFill>
          <a:ln w="25400">
            <a:solidFill>
              <a:srgbClr val="1E00FE"/>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solidFill>
                  <a:srgbClr val="1E00FE"/>
                </a:solidFill>
                <a:cs typeface="Microsoft Sans Serif" panose="020B0604020202020204" pitchFamily="34" charset="0"/>
              </a:rPr>
              <a:t>Key Finding:</a:t>
            </a:r>
            <a:r>
              <a:rPr lang="en-US" dirty="0">
                <a:solidFill>
                  <a:srgbClr val="1E00FE"/>
                </a:solidFill>
                <a:cs typeface="Microsoft Sans Serif" panose="020B0604020202020204" pitchFamily="34" charset="0"/>
              </a:rPr>
              <a:t> With baseline, CVC is a top performing model and detects well at all data granularities</a:t>
            </a:r>
          </a:p>
        </p:txBody>
      </p:sp>
      <p:sp>
        <p:nvSpPr>
          <p:cNvPr id="8" name="Rectangle: Rounded Corners 7">
            <a:extLst>
              <a:ext uri="{FF2B5EF4-FFF2-40B4-BE49-F238E27FC236}">
                <a16:creationId xmlns:a16="http://schemas.microsoft.com/office/drawing/2014/main" id="{C4B642E5-6871-4E97-80A6-FCA0684CDC05}"/>
              </a:ext>
            </a:extLst>
          </p:cNvPr>
          <p:cNvSpPr/>
          <p:nvPr/>
        </p:nvSpPr>
        <p:spPr>
          <a:xfrm>
            <a:off x="801386" y="3353738"/>
            <a:ext cx="8477851" cy="591840"/>
          </a:xfrm>
          <a:prstGeom prst="roundRect">
            <a:avLst/>
          </a:prstGeom>
          <a:solidFill>
            <a:srgbClr val="E1FFF1"/>
          </a:solidFill>
          <a:ln w="25400">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solidFill>
                  <a:srgbClr val="00B050"/>
                </a:solidFill>
                <a:cs typeface="Microsoft Sans Serif" panose="020B0604020202020204" pitchFamily="34" charset="0"/>
              </a:rPr>
              <a:t>Key Finding:</a:t>
            </a:r>
            <a:r>
              <a:rPr lang="en-US" dirty="0">
                <a:solidFill>
                  <a:srgbClr val="00B050"/>
                </a:solidFill>
                <a:cs typeface="Microsoft Sans Serif" panose="020B0604020202020204" pitchFamily="34" charset="0"/>
              </a:rPr>
              <a:t> Non-invasive modalities can be used to detect bleed if an individual baseline is available and data is at the waveform granularity.</a:t>
            </a:r>
          </a:p>
        </p:txBody>
      </p:sp>
    </p:spTree>
    <p:extLst>
      <p:ext uri="{BB962C8B-B14F-4D97-AF65-F5344CB8AC3E}">
        <p14:creationId xmlns:p14="http://schemas.microsoft.com/office/powerpoint/2010/main" val="3246934655"/>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spc="-1" dirty="0">
                <a:solidFill>
                  <a:srgbClr val="930000"/>
                </a:solidFill>
                <a:latin typeface="Times New Roman"/>
                <a:cs typeface="Microsoft Sans Serif" panose="020B0604020202020204" pitchFamily="34" charset="0"/>
              </a:rPr>
              <a:t>Rapid Bleed Detection is Possible with Less Rich Modalities</a:t>
            </a:r>
            <a:endParaRPr lang="en-US" sz="3200" b="0" strike="noStrike" spc="-1" dirty="0">
              <a:solidFill>
                <a:srgbClr val="930000"/>
              </a:solidFill>
              <a:latin typeface="Times New Roman"/>
              <a:cs typeface="Microsoft Sans Serif" panose="020B0604020202020204" pitchFamily="34" charset="0"/>
            </a:endParaRPr>
          </a:p>
        </p:txBody>
      </p:sp>
      <p:sp>
        <p:nvSpPr>
          <p:cNvPr id="2" name="TextShape 2">
            <a:extLst>
              <a:ext uri="{FF2B5EF4-FFF2-40B4-BE49-F238E27FC236}">
                <a16:creationId xmlns:a16="http://schemas.microsoft.com/office/drawing/2014/main" id="{6BAE92D5-CB50-4C7A-A5D2-34A6937563D3}"/>
              </a:ext>
            </a:extLst>
          </p:cNvPr>
          <p:cNvSpPr txBox="1"/>
          <p:nvPr/>
        </p:nvSpPr>
        <p:spPr>
          <a:xfrm>
            <a:off x="3418053" y="673101"/>
            <a:ext cx="3244518" cy="315958"/>
          </a:xfrm>
          <a:prstGeom prst="rect">
            <a:avLst/>
          </a:prstGeom>
          <a:noFill/>
          <a:ln>
            <a:noFill/>
          </a:ln>
        </p:spPr>
        <p:txBody>
          <a:bodyPr lIns="0" tIns="0" rIns="0" bIns="0" anchor="t">
            <a:normAutofit/>
          </a:bodyPr>
          <a:lstStyle/>
          <a:p>
            <a:pPr algn="ctr"/>
            <a:r>
              <a:rPr lang="en-US" b="1" strike="noStrike" spc="-1" dirty="0">
                <a:solidFill>
                  <a:srgbClr val="000000"/>
                </a:solidFill>
                <a:latin typeface="Calibri" panose="020F0502020204030204" pitchFamily="34" charset="0"/>
                <a:cs typeface="Microsoft Sans Serif" panose="020B0604020202020204" pitchFamily="34" charset="0"/>
              </a:rPr>
              <a:t>Key Findings</a:t>
            </a:r>
            <a:endParaRPr lang="en-US" b="0" strike="noStrike" spc="-1" dirty="0">
              <a:solidFill>
                <a:schemeClr val="bg1"/>
              </a:solidFill>
              <a:latin typeface="Calibri" panose="020F0502020204030204" pitchFamily="34" charset="0"/>
              <a:ea typeface="Tahoma"/>
              <a:cs typeface="Tahoma"/>
            </a:endParaRPr>
          </a:p>
        </p:txBody>
      </p:sp>
      <p:sp>
        <p:nvSpPr>
          <p:cNvPr id="11" name="Rectangle: Rounded Corners 10">
            <a:extLst>
              <a:ext uri="{FF2B5EF4-FFF2-40B4-BE49-F238E27FC236}">
                <a16:creationId xmlns:a16="http://schemas.microsoft.com/office/drawing/2014/main" id="{DAF0670C-2300-4EC0-81EF-F7B9C617B94A}"/>
              </a:ext>
            </a:extLst>
          </p:cNvPr>
          <p:cNvSpPr/>
          <p:nvPr/>
        </p:nvSpPr>
        <p:spPr>
          <a:xfrm>
            <a:off x="801386" y="1660811"/>
            <a:ext cx="8477851" cy="411514"/>
          </a:xfrm>
          <a:prstGeom prst="roundRect">
            <a:avLst/>
          </a:prstGeom>
          <a:solidFill>
            <a:srgbClr val="E1E8FF"/>
          </a:solidFill>
          <a:ln w="25400">
            <a:solidFill>
              <a:srgbClr val="1E00FE"/>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solidFill>
                  <a:srgbClr val="1E00FE"/>
                </a:solidFill>
                <a:cs typeface="Microsoft Sans Serif" panose="020B0604020202020204" pitchFamily="34" charset="0"/>
              </a:rPr>
              <a:t>With baseline, CVC is a top performing model and detects well at all data granularities</a:t>
            </a:r>
          </a:p>
        </p:txBody>
      </p:sp>
      <p:sp>
        <p:nvSpPr>
          <p:cNvPr id="12" name="Rectangle: Rounded Corners 11">
            <a:extLst>
              <a:ext uri="{FF2B5EF4-FFF2-40B4-BE49-F238E27FC236}">
                <a16:creationId xmlns:a16="http://schemas.microsoft.com/office/drawing/2014/main" id="{1427C50E-5F84-4D6D-B244-F2652C3A74E8}"/>
              </a:ext>
            </a:extLst>
          </p:cNvPr>
          <p:cNvSpPr/>
          <p:nvPr/>
        </p:nvSpPr>
        <p:spPr>
          <a:xfrm>
            <a:off x="801386" y="2201213"/>
            <a:ext cx="8477851" cy="475312"/>
          </a:xfrm>
          <a:prstGeom prst="roundRect">
            <a:avLst/>
          </a:prstGeom>
          <a:solidFill>
            <a:srgbClr val="E1FFF1"/>
          </a:solidFill>
          <a:ln w="25400">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solidFill>
                  <a:srgbClr val="00B050"/>
                </a:solidFill>
                <a:cs typeface="Microsoft Sans Serif" panose="020B0604020202020204" pitchFamily="34" charset="0"/>
              </a:rPr>
              <a:t>Non-invasive modalities can be used to detect bleed if an individual baseline is available and data is at the waveform granularity.</a:t>
            </a:r>
          </a:p>
        </p:txBody>
      </p:sp>
      <p:sp>
        <p:nvSpPr>
          <p:cNvPr id="16" name="Rectangle: Rounded Corners 15">
            <a:extLst>
              <a:ext uri="{FF2B5EF4-FFF2-40B4-BE49-F238E27FC236}">
                <a16:creationId xmlns:a16="http://schemas.microsoft.com/office/drawing/2014/main" id="{F04E531E-FB02-484F-826F-4037A5FB02F2}"/>
              </a:ext>
            </a:extLst>
          </p:cNvPr>
          <p:cNvSpPr/>
          <p:nvPr/>
        </p:nvSpPr>
        <p:spPr>
          <a:xfrm>
            <a:off x="801386" y="1059090"/>
            <a:ext cx="8477851" cy="472167"/>
          </a:xfrm>
          <a:prstGeom prst="roundRect">
            <a:avLst/>
          </a:prstGeom>
          <a:solidFill>
            <a:srgbClr val="F7E1FF"/>
          </a:solidFill>
          <a:ln w="25400">
            <a:solidFill>
              <a:srgbClr val="9900CC"/>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solidFill>
                  <a:srgbClr val="9900CC"/>
                </a:solidFill>
                <a:cs typeface="Microsoft Sans Serif" panose="020B0604020202020204" pitchFamily="34" charset="0"/>
              </a:rPr>
              <a:t>Detection of hemorrhage is possible without individual baselines for all modalities except non-invasive and CVC.</a:t>
            </a:r>
          </a:p>
        </p:txBody>
      </p:sp>
      <p:sp>
        <p:nvSpPr>
          <p:cNvPr id="17" name="TextShape 2">
            <a:extLst>
              <a:ext uri="{FF2B5EF4-FFF2-40B4-BE49-F238E27FC236}">
                <a16:creationId xmlns:a16="http://schemas.microsoft.com/office/drawing/2014/main" id="{6593925A-7D11-4F85-8651-82240DAF2F30}"/>
              </a:ext>
            </a:extLst>
          </p:cNvPr>
          <p:cNvSpPr txBox="1"/>
          <p:nvPr/>
        </p:nvSpPr>
        <p:spPr>
          <a:xfrm>
            <a:off x="1231123" y="2836047"/>
            <a:ext cx="3244518" cy="315958"/>
          </a:xfrm>
          <a:prstGeom prst="rect">
            <a:avLst/>
          </a:prstGeom>
          <a:noFill/>
          <a:ln>
            <a:noFill/>
          </a:ln>
        </p:spPr>
        <p:txBody>
          <a:bodyPr lIns="0" tIns="0" rIns="0" bIns="0" anchor="t">
            <a:normAutofit/>
          </a:bodyPr>
          <a:lstStyle/>
          <a:p>
            <a:pPr algn="ctr"/>
            <a:r>
              <a:rPr lang="en-US" b="1" strike="noStrike" spc="-1" dirty="0">
                <a:solidFill>
                  <a:srgbClr val="000000"/>
                </a:solidFill>
                <a:latin typeface="Calibri" panose="020F0502020204030204" pitchFamily="34" charset="0"/>
                <a:cs typeface="Microsoft Sans Serif" panose="020B0604020202020204" pitchFamily="34" charset="0"/>
              </a:rPr>
              <a:t>Impact (why we care)</a:t>
            </a:r>
            <a:endParaRPr lang="en-US" b="0" strike="noStrike" spc="-1" dirty="0">
              <a:solidFill>
                <a:schemeClr val="bg1"/>
              </a:solidFill>
              <a:latin typeface="Calibri" panose="020F0502020204030204" pitchFamily="34" charset="0"/>
              <a:ea typeface="Tahoma"/>
              <a:cs typeface="Tahoma"/>
            </a:endParaRPr>
          </a:p>
        </p:txBody>
      </p:sp>
      <p:sp>
        <p:nvSpPr>
          <p:cNvPr id="18" name="Rectangle: Rounded Corners 17">
            <a:extLst>
              <a:ext uri="{FF2B5EF4-FFF2-40B4-BE49-F238E27FC236}">
                <a16:creationId xmlns:a16="http://schemas.microsoft.com/office/drawing/2014/main" id="{408D9776-2336-4A70-A381-44CEE387C16D}"/>
              </a:ext>
            </a:extLst>
          </p:cNvPr>
          <p:cNvSpPr/>
          <p:nvPr/>
        </p:nvSpPr>
        <p:spPr>
          <a:xfrm>
            <a:off x="801388" y="3202591"/>
            <a:ext cx="4103989" cy="1794858"/>
          </a:xfrm>
          <a:prstGeom prst="roundRect">
            <a:avLst/>
          </a:prstGeom>
          <a:solidFill>
            <a:srgbClr val="FFC1C1"/>
          </a:solidFill>
          <a:ln w="25400">
            <a:solidFill>
              <a:srgbClr val="93000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solidFill>
                  <a:srgbClr val="930000"/>
                </a:solidFill>
                <a:cs typeface="Microsoft Sans Serif" panose="020B0604020202020204" pitchFamily="34" charset="0"/>
              </a:rPr>
              <a:t>The analysis is applicable to a wider range of clinical scenarios which may lack high data granularity, individual baselines, or specific sensing modalities.</a:t>
            </a:r>
          </a:p>
          <a:p>
            <a:pPr algn="ctr"/>
            <a:endParaRPr lang="en-US" sz="1400" dirty="0">
              <a:solidFill>
                <a:srgbClr val="930000"/>
              </a:solidFill>
              <a:cs typeface="Microsoft Sans Serif" panose="020B0604020202020204" pitchFamily="34" charset="0"/>
            </a:endParaRPr>
          </a:p>
          <a:p>
            <a:pPr algn="ctr"/>
            <a:r>
              <a:rPr lang="en-US" sz="1400" dirty="0">
                <a:solidFill>
                  <a:srgbClr val="930000"/>
                </a:solidFill>
                <a:cs typeface="Microsoft Sans Serif" panose="020B0604020202020204" pitchFamily="34" charset="0"/>
              </a:rPr>
              <a:t>The tradeoffs can be more clearly understood and determined based on the specific needs of the clinician.</a:t>
            </a:r>
          </a:p>
        </p:txBody>
      </p:sp>
      <p:sp>
        <p:nvSpPr>
          <p:cNvPr id="19" name="TextShape 2">
            <a:extLst>
              <a:ext uri="{FF2B5EF4-FFF2-40B4-BE49-F238E27FC236}">
                <a16:creationId xmlns:a16="http://schemas.microsoft.com/office/drawing/2014/main" id="{4D2E2318-A27D-40A2-A1E3-425DD47BE9FC}"/>
              </a:ext>
            </a:extLst>
          </p:cNvPr>
          <p:cNvSpPr txBox="1"/>
          <p:nvPr/>
        </p:nvSpPr>
        <p:spPr>
          <a:xfrm>
            <a:off x="5604983" y="2836047"/>
            <a:ext cx="3244518" cy="315958"/>
          </a:xfrm>
          <a:prstGeom prst="rect">
            <a:avLst/>
          </a:prstGeom>
          <a:noFill/>
          <a:ln>
            <a:noFill/>
          </a:ln>
        </p:spPr>
        <p:txBody>
          <a:bodyPr lIns="0" tIns="0" rIns="0" bIns="0" anchor="t">
            <a:normAutofit/>
          </a:bodyPr>
          <a:lstStyle/>
          <a:p>
            <a:pPr algn="ctr"/>
            <a:r>
              <a:rPr lang="en-US" b="1" strike="noStrike" spc="-1" dirty="0">
                <a:solidFill>
                  <a:srgbClr val="000000"/>
                </a:solidFill>
                <a:latin typeface="Calibri" panose="020F0502020204030204" pitchFamily="34" charset="0"/>
                <a:cs typeface="Microsoft Sans Serif" panose="020B0604020202020204" pitchFamily="34" charset="0"/>
              </a:rPr>
              <a:t>Next Steps</a:t>
            </a:r>
            <a:endParaRPr lang="en-US" b="0" strike="noStrike" spc="-1" dirty="0">
              <a:solidFill>
                <a:schemeClr val="bg1"/>
              </a:solidFill>
              <a:latin typeface="Calibri" panose="020F0502020204030204" pitchFamily="34" charset="0"/>
              <a:ea typeface="Tahoma"/>
              <a:cs typeface="Tahoma"/>
            </a:endParaRPr>
          </a:p>
        </p:txBody>
      </p:sp>
      <p:sp>
        <p:nvSpPr>
          <p:cNvPr id="20" name="Rectangle: Rounded Corners 19">
            <a:extLst>
              <a:ext uri="{FF2B5EF4-FFF2-40B4-BE49-F238E27FC236}">
                <a16:creationId xmlns:a16="http://schemas.microsoft.com/office/drawing/2014/main" id="{E7EB727B-59F8-4889-8E36-0FD1532CFEDD}"/>
              </a:ext>
            </a:extLst>
          </p:cNvPr>
          <p:cNvSpPr/>
          <p:nvPr/>
        </p:nvSpPr>
        <p:spPr>
          <a:xfrm>
            <a:off x="5175248" y="3202591"/>
            <a:ext cx="4103989" cy="1794858"/>
          </a:xfrm>
          <a:prstGeom prst="roundRect">
            <a:avLst/>
          </a:prstGeom>
          <a:solidFill>
            <a:schemeClr val="accent6">
              <a:lumMod val="20000"/>
              <a:lumOff val="80000"/>
            </a:schemeClr>
          </a:solidFill>
          <a:ln w="25400">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solidFill>
                  <a:schemeClr val="accent6">
                    <a:lumMod val="75000"/>
                  </a:schemeClr>
                </a:solidFill>
                <a:cs typeface="Microsoft Sans Serif" panose="020B0604020202020204" pitchFamily="34" charset="0"/>
              </a:rPr>
              <a:t>How well is hemorrhage distinguished from other problems (e.g., hypovolemia due to sepsis)?</a:t>
            </a:r>
          </a:p>
          <a:p>
            <a:pPr algn="ctr"/>
            <a:endParaRPr lang="en-US" sz="1400" dirty="0">
              <a:solidFill>
                <a:schemeClr val="accent6">
                  <a:lumMod val="75000"/>
                </a:schemeClr>
              </a:solidFill>
              <a:cs typeface="Microsoft Sans Serif" panose="020B0604020202020204" pitchFamily="34" charset="0"/>
            </a:endParaRPr>
          </a:p>
          <a:p>
            <a:pPr algn="ctr"/>
            <a:r>
              <a:rPr lang="en-US" sz="1400" dirty="0">
                <a:solidFill>
                  <a:schemeClr val="accent6">
                    <a:lumMod val="75000"/>
                  </a:schemeClr>
                </a:solidFill>
                <a:cs typeface="Microsoft Sans Serif" panose="020B0604020202020204" pitchFamily="34" charset="0"/>
              </a:rPr>
              <a:t>How well do these results translate outside of the controlled lab environment and on to human subjects?</a:t>
            </a:r>
          </a:p>
        </p:txBody>
      </p:sp>
    </p:spTree>
    <p:extLst>
      <p:ext uri="{BB962C8B-B14F-4D97-AF65-F5344CB8AC3E}">
        <p14:creationId xmlns:p14="http://schemas.microsoft.com/office/powerpoint/2010/main" val="1603349147"/>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b="0" strike="noStrike" spc="-1" dirty="0">
                <a:solidFill>
                  <a:srgbClr val="930000"/>
                </a:solidFill>
                <a:latin typeface="Times New Roman"/>
                <a:cs typeface="Microsoft Sans Serif" panose="020B0604020202020204" pitchFamily="34" charset="0"/>
              </a:rPr>
              <a:t>Motivation</a:t>
            </a:r>
          </a:p>
        </p:txBody>
      </p:sp>
      <p:sp>
        <p:nvSpPr>
          <p:cNvPr id="46" name="TextShape 2"/>
          <p:cNvSpPr txBox="1"/>
          <p:nvPr/>
        </p:nvSpPr>
        <p:spPr>
          <a:xfrm>
            <a:off x="102960" y="636480"/>
            <a:ext cx="9883440" cy="4484160"/>
          </a:xfrm>
          <a:prstGeom prst="rect">
            <a:avLst/>
          </a:prstGeom>
          <a:noFill/>
          <a:ln>
            <a:noFill/>
          </a:ln>
        </p:spPr>
        <p:txBody>
          <a:bodyPr lIns="0" tIns="0" rIns="0" bIns="0">
            <a:normAutofit fontScale="85000" lnSpcReduction="20000"/>
          </a:bodyPr>
          <a:lstStyle/>
          <a:p>
            <a:r>
              <a:rPr lang="en-US" sz="2000" b="1" spc="-1" dirty="0">
                <a:solidFill>
                  <a:srgbClr val="000000"/>
                </a:solidFill>
                <a:cs typeface="Microsoft Sans Serif" panose="020B0604020202020204" pitchFamily="34" charset="0"/>
              </a:rPr>
              <a:t>We know: </a:t>
            </a:r>
            <a:r>
              <a:rPr lang="en-US" sz="2000" spc="-1" dirty="0">
                <a:solidFill>
                  <a:srgbClr val="000000"/>
                </a:solidFill>
                <a:cs typeface="Microsoft Sans Serif" panose="020B0604020202020204" pitchFamily="34" charset="0"/>
              </a:rPr>
              <a:t>Vital sign (VS) collected from invasive and non-invasive sensors can be used to detect onset of hemorrhage in porcine models with performance dependent on the granularity of data used and the presence or absence of an individual baseline</a:t>
            </a:r>
            <a:r>
              <a:rPr lang="en-US" sz="2000" spc="-1" dirty="0">
                <a:solidFill>
                  <a:srgbClr val="000000"/>
                </a:solidFill>
                <a:ea typeface="Tahoma"/>
                <a:cs typeface="Tahoma"/>
              </a:rPr>
              <a:t>. </a:t>
            </a:r>
            <a:r>
              <a:rPr lang="en-US" sz="1500" spc="-1" dirty="0">
                <a:solidFill>
                  <a:srgbClr val="000000"/>
                </a:solidFill>
                <a:ea typeface="Tahoma"/>
                <a:cs typeface="Tahoma"/>
              </a:rPr>
              <a:t>(Wertz et al.)</a:t>
            </a:r>
            <a:endParaRPr lang="en-US" sz="2000" spc="-1" dirty="0">
              <a:solidFill>
                <a:srgbClr val="000000"/>
              </a:solidFill>
              <a:ea typeface="Tahoma"/>
              <a:cs typeface="Tahoma"/>
            </a:endParaRPr>
          </a:p>
          <a:p>
            <a:pPr algn="ctr"/>
            <a:endParaRPr lang="en-US" sz="1600" spc="-1" dirty="0">
              <a:solidFill>
                <a:srgbClr val="000000"/>
              </a:solidFill>
              <a:ea typeface="Tahoma"/>
              <a:cs typeface="Tahoma"/>
            </a:endParaRPr>
          </a:p>
          <a:p>
            <a:endParaRPr lang="en-US" sz="2000" b="1" spc="-1" dirty="0">
              <a:solidFill>
                <a:srgbClr val="000000"/>
              </a:solidFill>
              <a:ea typeface="Tahoma"/>
              <a:cs typeface="Tahoma"/>
            </a:endParaRPr>
          </a:p>
          <a:p>
            <a:r>
              <a:rPr lang="en-US" sz="2000" b="1" spc="-1" dirty="0">
                <a:solidFill>
                  <a:srgbClr val="000000"/>
                </a:solidFill>
                <a:cs typeface="Microsoft Sans Serif" panose="020B0604020202020204" pitchFamily="34" charset="0"/>
              </a:rPr>
              <a:t>We asked</a:t>
            </a:r>
            <a:r>
              <a:rPr lang="en-US" sz="2000" spc="-1" dirty="0">
                <a:solidFill>
                  <a:srgbClr val="000000"/>
                </a:solidFill>
                <a:cs typeface="Microsoft Sans Serif" panose="020B0604020202020204" pitchFamily="34" charset="0"/>
              </a:rPr>
              <a:t>: How does the availability of sensing modalities affect performance?</a:t>
            </a:r>
            <a:endParaRPr lang="en-US" sz="2000" dirty="0"/>
          </a:p>
          <a:p>
            <a:endParaRPr lang="en-US" sz="2000" spc="-1" dirty="0">
              <a:solidFill>
                <a:srgbClr val="000000"/>
              </a:solidFill>
              <a:cs typeface="Microsoft Sans Serif" panose="020B0604020202020204" pitchFamily="34" charset="0"/>
            </a:endParaRPr>
          </a:p>
          <a:p>
            <a:pPr algn="ctr"/>
            <a:r>
              <a:rPr lang="en-US" sz="2400" i="1" dirty="0">
                <a:solidFill>
                  <a:srgbClr val="1E00FE"/>
                </a:solidFill>
                <a:cs typeface="Microsoft Sans Serif" panose="020B0604020202020204" pitchFamily="34" charset="0"/>
              </a:rPr>
              <a:t>Hypothesis: </a:t>
            </a:r>
          </a:p>
          <a:p>
            <a:pPr algn="ctr"/>
            <a:r>
              <a:rPr lang="en-US" sz="2400" i="1" dirty="0">
                <a:solidFill>
                  <a:srgbClr val="1E00FE"/>
                </a:solidFill>
                <a:cs typeface="Microsoft Sans Serif" panose="020B0604020202020204" pitchFamily="34" charset="0"/>
              </a:rPr>
              <a:t>Models using fewer and even completely non-invasive sensing modalities can still detect hemorrhage, albeit with a degradation in performance.</a:t>
            </a:r>
            <a:endParaRPr lang="en-US" sz="2000" dirty="0"/>
          </a:p>
          <a:p>
            <a:endParaRPr lang="en-US" sz="2000" i="1" spc="-1" dirty="0">
              <a:cs typeface="Microsoft Sans Serif" panose="020B0604020202020204" pitchFamily="34" charset="0"/>
            </a:endParaRPr>
          </a:p>
          <a:p>
            <a:pPr>
              <a:lnSpc>
                <a:spcPct val="110000"/>
              </a:lnSpc>
              <a:spcBef>
                <a:spcPts val="600"/>
              </a:spcBef>
            </a:pPr>
            <a:r>
              <a:rPr lang="en-US" sz="2000" b="1" spc="-1" dirty="0">
                <a:solidFill>
                  <a:srgbClr val="000000"/>
                </a:solidFill>
                <a:cs typeface="Microsoft Sans Serif" panose="020B0604020202020204" pitchFamily="34" charset="0"/>
              </a:rPr>
              <a:t>Why evaluate on less rich sensing modalities?</a:t>
            </a:r>
          </a:p>
          <a:p>
            <a:pPr marL="342900" indent="-342900">
              <a:lnSpc>
                <a:spcPct val="110000"/>
              </a:lnSpc>
              <a:spcBef>
                <a:spcPts val="600"/>
              </a:spcBef>
              <a:buFont typeface="Arial" panose="020B0604020202020204" pitchFamily="34" charset="0"/>
              <a:buChar char="•"/>
            </a:pPr>
            <a:r>
              <a:rPr lang="en-US" sz="2000" spc="-1" dirty="0">
                <a:solidFill>
                  <a:srgbClr val="000000"/>
                </a:solidFill>
                <a:ea typeface="Tahoma"/>
                <a:cs typeface="Tahoma"/>
              </a:rPr>
              <a:t>The previous models utilized central venous (CVC), pulmonary artery (PAC), and arterial (ART) catheters together, but rarely will a patient have all three.</a:t>
            </a:r>
          </a:p>
          <a:p>
            <a:pPr marL="800100" lvl="1" indent="-342900">
              <a:lnSpc>
                <a:spcPct val="110000"/>
              </a:lnSpc>
              <a:spcBef>
                <a:spcPts val="600"/>
              </a:spcBef>
              <a:buFont typeface="Arial" panose="020B0604020202020204" pitchFamily="34" charset="0"/>
              <a:buChar char="•"/>
            </a:pPr>
            <a:r>
              <a:rPr lang="en-US" sz="2000" i="1" spc="-1" dirty="0">
                <a:solidFill>
                  <a:srgbClr val="000000"/>
                </a:solidFill>
                <a:ea typeface="Tahoma"/>
                <a:cs typeface="Tahoma"/>
              </a:rPr>
              <a:t>How does performance degrade when sensors are removed?</a:t>
            </a:r>
          </a:p>
          <a:p>
            <a:pPr marL="342900" indent="-342900">
              <a:lnSpc>
                <a:spcPct val="110000"/>
              </a:lnSpc>
              <a:spcBef>
                <a:spcPts val="600"/>
              </a:spcBef>
              <a:buFont typeface="Arial" panose="020B0604020202020204" pitchFamily="34" charset="0"/>
              <a:buChar char="•"/>
            </a:pPr>
            <a:r>
              <a:rPr lang="en-US" sz="2000" spc="-1" dirty="0">
                <a:solidFill>
                  <a:srgbClr val="000000"/>
                </a:solidFill>
                <a:ea typeface="Tahoma"/>
                <a:cs typeface="Tahoma"/>
              </a:rPr>
              <a:t>Ideally a patient would have no invasive sensors at all to minimize risk of infection or other complications.</a:t>
            </a:r>
          </a:p>
          <a:p>
            <a:pPr marL="800100" lvl="1" indent="-342900">
              <a:lnSpc>
                <a:spcPct val="110000"/>
              </a:lnSpc>
              <a:spcBef>
                <a:spcPts val="600"/>
              </a:spcBef>
              <a:buFont typeface="Arial" panose="020B0604020202020204" pitchFamily="34" charset="0"/>
              <a:buChar char="•"/>
            </a:pPr>
            <a:r>
              <a:rPr lang="en-US" sz="2000" i="1" spc="-1" dirty="0">
                <a:solidFill>
                  <a:srgbClr val="000000"/>
                </a:solidFill>
                <a:ea typeface="Tahoma"/>
                <a:cs typeface="Tahoma"/>
              </a:rPr>
              <a:t>How well can we detect bleed when only non-invasive sensors are used?</a:t>
            </a:r>
          </a:p>
        </p:txBody>
      </p:sp>
      <p:sp>
        <p:nvSpPr>
          <p:cNvPr id="2" name="Rectangle 1">
            <a:extLst>
              <a:ext uri="{FF2B5EF4-FFF2-40B4-BE49-F238E27FC236}">
                <a16:creationId xmlns:a16="http://schemas.microsoft.com/office/drawing/2014/main" id="{5EBE3EEB-0E12-4A42-AE44-EC4B843516A0}"/>
              </a:ext>
            </a:extLst>
          </p:cNvPr>
          <p:cNvSpPr/>
          <p:nvPr/>
        </p:nvSpPr>
        <p:spPr>
          <a:xfrm>
            <a:off x="57150" y="3000375"/>
            <a:ext cx="9977665" cy="21202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8648400"/>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b="0" strike="noStrike" spc="-1" dirty="0">
                <a:solidFill>
                  <a:srgbClr val="930000"/>
                </a:solidFill>
                <a:latin typeface="Times New Roman"/>
                <a:cs typeface="Microsoft Sans Serif" panose="020B0604020202020204" pitchFamily="34" charset="0"/>
              </a:rPr>
              <a:t>Motivation</a:t>
            </a:r>
          </a:p>
        </p:txBody>
      </p:sp>
      <p:sp>
        <p:nvSpPr>
          <p:cNvPr id="46" name="TextShape 2"/>
          <p:cNvSpPr txBox="1"/>
          <p:nvPr/>
        </p:nvSpPr>
        <p:spPr>
          <a:xfrm>
            <a:off x="102960" y="636480"/>
            <a:ext cx="9883440" cy="4484160"/>
          </a:xfrm>
          <a:prstGeom prst="rect">
            <a:avLst/>
          </a:prstGeom>
          <a:noFill/>
          <a:ln>
            <a:noFill/>
          </a:ln>
        </p:spPr>
        <p:txBody>
          <a:bodyPr lIns="0" tIns="0" rIns="0" bIns="0">
            <a:normAutofit fontScale="85000" lnSpcReduction="20000"/>
          </a:bodyPr>
          <a:lstStyle/>
          <a:p>
            <a:r>
              <a:rPr lang="en-US" sz="2000" b="1" spc="-1" dirty="0">
                <a:solidFill>
                  <a:srgbClr val="000000"/>
                </a:solidFill>
                <a:latin typeface="Calibri" panose="020F0502020204030204" pitchFamily="34" charset="0"/>
                <a:cs typeface="Microsoft Sans Serif" panose="020B0604020202020204" pitchFamily="34" charset="0"/>
              </a:rPr>
              <a:t>We know: </a:t>
            </a:r>
            <a:r>
              <a:rPr lang="en-US" sz="2000" spc="-1" dirty="0">
                <a:solidFill>
                  <a:srgbClr val="000000"/>
                </a:solidFill>
                <a:latin typeface="Calibri" panose="020F0502020204030204" pitchFamily="34" charset="0"/>
                <a:cs typeface="Microsoft Sans Serif" panose="020B0604020202020204" pitchFamily="34" charset="0"/>
              </a:rPr>
              <a:t>Vital sign (VS) collected from invasive and non-invasive sensors can be used to detect onset of hemorrhage in porcine models with performance dependent on the granularity of data used and the presence or absence of an individual baseline</a:t>
            </a:r>
            <a:r>
              <a:rPr lang="en-US" sz="2000" spc="-1" dirty="0">
                <a:solidFill>
                  <a:srgbClr val="000000"/>
                </a:solidFill>
                <a:latin typeface="Calibri" panose="020F0502020204030204" pitchFamily="34" charset="0"/>
                <a:ea typeface="Tahoma"/>
                <a:cs typeface="Tahoma"/>
              </a:rPr>
              <a:t>. </a:t>
            </a:r>
            <a:r>
              <a:rPr lang="en-US" sz="1500" spc="-1" dirty="0">
                <a:solidFill>
                  <a:srgbClr val="000000"/>
                </a:solidFill>
                <a:latin typeface="Calibri" panose="020F0502020204030204" pitchFamily="34" charset="0"/>
                <a:ea typeface="Tahoma"/>
                <a:cs typeface="Tahoma"/>
              </a:rPr>
              <a:t>(Wertz et al.)</a:t>
            </a:r>
            <a:endParaRPr lang="en-US" sz="2000" spc="-1" dirty="0">
              <a:solidFill>
                <a:srgbClr val="000000"/>
              </a:solidFill>
              <a:latin typeface="Calibri" panose="020F0502020204030204" pitchFamily="34" charset="0"/>
              <a:ea typeface="Tahoma"/>
              <a:cs typeface="Tahoma"/>
            </a:endParaRPr>
          </a:p>
          <a:p>
            <a:pPr algn="ctr"/>
            <a:endParaRPr lang="en-US" sz="1600" spc="-1" dirty="0">
              <a:solidFill>
                <a:srgbClr val="000000"/>
              </a:solidFill>
              <a:latin typeface="Calibri" panose="020F0502020204030204" pitchFamily="34" charset="0"/>
              <a:ea typeface="Tahoma"/>
              <a:cs typeface="Tahoma"/>
            </a:endParaRPr>
          </a:p>
          <a:p>
            <a:endParaRPr lang="en-US" sz="2000" b="1" spc="-1" dirty="0">
              <a:solidFill>
                <a:srgbClr val="000000"/>
              </a:solidFill>
              <a:latin typeface="Calibri" panose="020F0502020204030204" pitchFamily="34" charset="0"/>
              <a:ea typeface="Tahoma"/>
              <a:cs typeface="Tahoma"/>
            </a:endParaRPr>
          </a:p>
          <a:p>
            <a:r>
              <a:rPr lang="en-US" sz="2000" b="1" spc="-1" dirty="0">
                <a:solidFill>
                  <a:srgbClr val="000000"/>
                </a:solidFill>
                <a:latin typeface="Calibri" panose="020F0502020204030204" pitchFamily="34" charset="0"/>
                <a:cs typeface="Microsoft Sans Serif" panose="020B0604020202020204" pitchFamily="34" charset="0"/>
              </a:rPr>
              <a:t>We asked</a:t>
            </a:r>
            <a:r>
              <a:rPr lang="en-US" sz="2000" spc="-1" dirty="0">
                <a:solidFill>
                  <a:srgbClr val="000000"/>
                </a:solidFill>
                <a:latin typeface="Calibri" panose="020F0502020204030204" pitchFamily="34" charset="0"/>
                <a:cs typeface="Microsoft Sans Serif" panose="020B0604020202020204" pitchFamily="34" charset="0"/>
              </a:rPr>
              <a:t>: How does the availability of sensing modalities affect performance?</a:t>
            </a:r>
            <a:endParaRPr lang="en-US" sz="2000" dirty="0">
              <a:latin typeface="Calibri" panose="020F0502020204030204" pitchFamily="34" charset="0"/>
            </a:endParaRPr>
          </a:p>
          <a:p>
            <a:endParaRPr lang="en-US" sz="2000" spc="-1" dirty="0">
              <a:solidFill>
                <a:srgbClr val="000000"/>
              </a:solidFill>
              <a:latin typeface="Calibri" panose="020F0502020204030204" pitchFamily="34" charset="0"/>
              <a:cs typeface="Microsoft Sans Serif" panose="020B0604020202020204" pitchFamily="34" charset="0"/>
            </a:endParaRPr>
          </a:p>
          <a:p>
            <a:pPr algn="ctr"/>
            <a:r>
              <a:rPr lang="en-US" sz="2400" i="1" dirty="0">
                <a:solidFill>
                  <a:srgbClr val="1E00FE"/>
                </a:solidFill>
                <a:latin typeface="Calibri" panose="020F0502020204030204" pitchFamily="34" charset="0"/>
                <a:cs typeface="Microsoft Sans Serif" panose="020B0604020202020204" pitchFamily="34" charset="0"/>
              </a:rPr>
              <a:t>Hypothesis: </a:t>
            </a:r>
          </a:p>
          <a:p>
            <a:pPr algn="ctr"/>
            <a:r>
              <a:rPr lang="en-US" sz="2400" i="1" dirty="0">
                <a:solidFill>
                  <a:srgbClr val="1E00FE"/>
                </a:solidFill>
                <a:latin typeface="Calibri" panose="020F0502020204030204" pitchFamily="34" charset="0"/>
                <a:cs typeface="Microsoft Sans Serif" panose="020B0604020202020204" pitchFamily="34" charset="0"/>
              </a:rPr>
              <a:t>Models using fewer and even completely non-invasive sensing modalities can still detect hemorrhage, albeit with a degradation in performance.</a:t>
            </a:r>
            <a:endParaRPr lang="en-US" sz="2000" dirty="0">
              <a:latin typeface="Calibri" panose="020F0502020204030204" pitchFamily="34" charset="0"/>
            </a:endParaRPr>
          </a:p>
          <a:p>
            <a:endParaRPr lang="en-US" sz="2000" i="1" spc="-1" dirty="0">
              <a:latin typeface="Calibri" panose="020F0502020204030204" pitchFamily="34" charset="0"/>
              <a:cs typeface="Microsoft Sans Serif" panose="020B0604020202020204" pitchFamily="34" charset="0"/>
            </a:endParaRPr>
          </a:p>
          <a:p>
            <a:pPr>
              <a:lnSpc>
                <a:spcPct val="110000"/>
              </a:lnSpc>
              <a:spcBef>
                <a:spcPts val="600"/>
              </a:spcBef>
            </a:pPr>
            <a:r>
              <a:rPr lang="en-US" sz="2000" b="1" spc="-1" dirty="0">
                <a:solidFill>
                  <a:srgbClr val="000000"/>
                </a:solidFill>
                <a:latin typeface="Calibri" panose="020F0502020204030204" pitchFamily="34" charset="0"/>
                <a:cs typeface="Microsoft Sans Serif" panose="020B0604020202020204" pitchFamily="34" charset="0"/>
              </a:rPr>
              <a:t>Why evaluate on less rich sensing modalities?</a:t>
            </a:r>
          </a:p>
          <a:p>
            <a:pPr marL="342900" indent="-342900">
              <a:lnSpc>
                <a:spcPct val="110000"/>
              </a:lnSpc>
              <a:spcBef>
                <a:spcPts val="600"/>
              </a:spcBef>
              <a:buFont typeface="Arial" panose="020B0604020202020204" pitchFamily="34" charset="0"/>
              <a:buChar char="•"/>
            </a:pPr>
            <a:r>
              <a:rPr lang="en-US" sz="2000" spc="-1" dirty="0">
                <a:solidFill>
                  <a:srgbClr val="000000"/>
                </a:solidFill>
                <a:latin typeface="Calibri" panose="020F0502020204030204" pitchFamily="34" charset="0"/>
                <a:ea typeface="Tahoma"/>
                <a:cs typeface="Tahoma"/>
              </a:rPr>
              <a:t>The previous models utilized central venous (CVC), pulmonary artery (PAC), and arterial (ART) catheters together, but rarely will a patient have all three.</a:t>
            </a:r>
          </a:p>
          <a:p>
            <a:pPr marL="800100" lvl="1" indent="-342900">
              <a:lnSpc>
                <a:spcPct val="110000"/>
              </a:lnSpc>
              <a:spcBef>
                <a:spcPts val="600"/>
              </a:spcBef>
              <a:buFont typeface="Arial" panose="020B0604020202020204" pitchFamily="34" charset="0"/>
              <a:buChar char="•"/>
            </a:pPr>
            <a:r>
              <a:rPr lang="en-US" sz="2000" i="1" spc="-1" dirty="0">
                <a:solidFill>
                  <a:srgbClr val="000000"/>
                </a:solidFill>
                <a:latin typeface="Calibri" panose="020F0502020204030204" pitchFamily="34" charset="0"/>
                <a:ea typeface="Tahoma"/>
                <a:cs typeface="Tahoma"/>
              </a:rPr>
              <a:t>How does performance degrade when sensors are removed?</a:t>
            </a:r>
          </a:p>
          <a:p>
            <a:pPr marL="342900" indent="-342900">
              <a:lnSpc>
                <a:spcPct val="110000"/>
              </a:lnSpc>
              <a:spcBef>
                <a:spcPts val="600"/>
              </a:spcBef>
              <a:buFont typeface="Arial" panose="020B0604020202020204" pitchFamily="34" charset="0"/>
              <a:buChar char="•"/>
            </a:pPr>
            <a:r>
              <a:rPr lang="en-US" sz="2000" spc="-1" dirty="0">
                <a:solidFill>
                  <a:srgbClr val="000000"/>
                </a:solidFill>
                <a:latin typeface="Calibri" panose="020F0502020204030204" pitchFamily="34" charset="0"/>
                <a:ea typeface="Tahoma"/>
                <a:cs typeface="Tahoma"/>
              </a:rPr>
              <a:t>Ideally a patient would have no invasive sensors at all to minimize risk of infection or other complications.</a:t>
            </a:r>
          </a:p>
          <a:p>
            <a:pPr marL="800100" lvl="1" indent="-342900">
              <a:lnSpc>
                <a:spcPct val="110000"/>
              </a:lnSpc>
              <a:spcBef>
                <a:spcPts val="600"/>
              </a:spcBef>
              <a:buFont typeface="Arial" panose="020B0604020202020204" pitchFamily="34" charset="0"/>
              <a:buChar char="•"/>
            </a:pPr>
            <a:r>
              <a:rPr lang="en-US" sz="2000" i="1" spc="-1" dirty="0">
                <a:solidFill>
                  <a:srgbClr val="000000"/>
                </a:solidFill>
                <a:latin typeface="Calibri" panose="020F0502020204030204" pitchFamily="34" charset="0"/>
                <a:ea typeface="Tahoma"/>
                <a:cs typeface="Tahoma"/>
              </a:rPr>
              <a:t>How well can we detect bleed when only non-invasive sensors are used?</a:t>
            </a:r>
          </a:p>
        </p:txBody>
      </p:sp>
    </p:spTree>
    <p:extLst>
      <p:ext uri="{BB962C8B-B14F-4D97-AF65-F5344CB8AC3E}">
        <p14:creationId xmlns:p14="http://schemas.microsoft.com/office/powerpoint/2010/main" val="245126320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b="0" strike="noStrike" spc="-1" dirty="0">
                <a:solidFill>
                  <a:srgbClr val="930000"/>
                </a:solidFill>
                <a:latin typeface="Times New Roman"/>
                <a:cs typeface="Microsoft Sans Serif" panose="020B0604020202020204" pitchFamily="34" charset="0"/>
              </a:rPr>
              <a:t>Dataset Collected from Porcine Models</a:t>
            </a:r>
          </a:p>
        </p:txBody>
      </p:sp>
      <p:sp>
        <p:nvSpPr>
          <p:cNvPr id="46" name="TextShape 2"/>
          <p:cNvSpPr txBox="1"/>
          <p:nvPr/>
        </p:nvSpPr>
        <p:spPr>
          <a:xfrm>
            <a:off x="102959" y="636480"/>
            <a:ext cx="9850665" cy="3010472"/>
          </a:xfrm>
          <a:prstGeom prst="rect">
            <a:avLst/>
          </a:prstGeom>
          <a:noFill/>
          <a:ln>
            <a:noFill/>
          </a:ln>
        </p:spPr>
        <p:txBody>
          <a:bodyPr lIns="0" tIns="0" rIns="0" bIns="0">
            <a:normAutofit/>
          </a:bodyPr>
          <a:lstStyle/>
          <a:p>
            <a:pPr marL="342900" indent="-342900">
              <a:buFont typeface="Arial" panose="020B0604020202020204" pitchFamily="34" charset="0"/>
              <a:buChar char="•"/>
            </a:pPr>
            <a:r>
              <a:rPr lang="en-US" spc="-1" dirty="0">
                <a:solidFill>
                  <a:srgbClr val="000000"/>
                </a:solidFill>
                <a:cs typeface="Microsoft Sans Serif" panose="020B0604020202020204" pitchFamily="34" charset="0"/>
              </a:rPr>
              <a:t>Pigs were anesthetized and sensors connected for data collection, including:</a:t>
            </a:r>
          </a:p>
          <a:p>
            <a:pPr marL="800100" lvl="1" indent="-342900">
              <a:buFont typeface="Arial" panose="020B0604020202020204" pitchFamily="34" charset="0"/>
              <a:buChar char="•"/>
            </a:pPr>
            <a:r>
              <a:rPr lang="en-US" spc="-1" dirty="0">
                <a:solidFill>
                  <a:srgbClr val="000000"/>
                </a:solidFill>
                <a:cs typeface="Microsoft Sans Serif" panose="020B0604020202020204" pitchFamily="34" charset="0"/>
              </a:rPr>
              <a:t>Vital sensor data (arterial, central venous, and pulmonary artery pressures, ECG, plethysmograph, SpO</a:t>
            </a:r>
            <a:r>
              <a:rPr lang="en-US" spc="-1" baseline="-25000" dirty="0">
                <a:solidFill>
                  <a:srgbClr val="000000"/>
                </a:solidFill>
                <a:cs typeface="Microsoft Sans Serif" panose="020B0604020202020204" pitchFamily="34" charset="0"/>
              </a:rPr>
              <a:t>2</a:t>
            </a:r>
            <a:r>
              <a:rPr lang="en-US" spc="-1" dirty="0">
                <a:solidFill>
                  <a:srgbClr val="000000"/>
                </a:solidFill>
                <a:cs typeface="Microsoft Sans Serif" panose="020B0604020202020204" pitchFamily="34" charset="0"/>
              </a:rPr>
              <a:t>, SvO</a:t>
            </a:r>
            <a:r>
              <a:rPr lang="en-US" spc="-1" baseline="-25000" dirty="0">
                <a:solidFill>
                  <a:srgbClr val="000000"/>
                </a:solidFill>
                <a:cs typeface="Microsoft Sans Serif" panose="020B0604020202020204" pitchFamily="34" charset="0"/>
              </a:rPr>
              <a:t>2</a:t>
            </a:r>
            <a:r>
              <a:rPr lang="en-US" spc="-1" dirty="0">
                <a:solidFill>
                  <a:srgbClr val="000000"/>
                </a:solidFill>
                <a:cs typeface="Microsoft Sans Serif" panose="020B0604020202020204" pitchFamily="34" charset="0"/>
              </a:rPr>
              <a:t>) at 250Hz.</a:t>
            </a:r>
          </a:p>
          <a:p>
            <a:pPr marL="800100" lvl="1" indent="-342900">
              <a:buFont typeface="Arial" panose="020B0604020202020204" pitchFamily="34" charset="0"/>
              <a:buChar char="•"/>
            </a:pPr>
            <a:r>
              <a:rPr lang="en-US" spc="-1" dirty="0">
                <a:solidFill>
                  <a:srgbClr val="000000"/>
                </a:solidFill>
                <a:cs typeface="Microsoft Sans Serif" panose="020B0604020202020204" pitchFamily="34" charset="0"/>
              </a:rPr>
              <a:t>Beat-to-beat data from LiDCO device.</a:t>
            </a:r>
          </a:p>
          <a:p>
            <a:pPr marL="342900" indent="-342900">
              <a:buFont typeface="Arial" panose="020B0604020202020204" pitchFamily="34" charset="0"/>
              <a:buChar char="•"/>
            </a:pPr>
            <a:r>
              <a:rPr lang="en-US" spc="-1" dirty="0">
                <a:solidFill>
                  <a:srgbClr val="000000"/>
                </a:solidFill>
                <a:cs typeface="Microsoft Sans Serif" panose="020B0604020202020204" pitchFamily="34" charset="0"/>
              </a:rPr>
              <a:t>They were left to rest for 30 minutes while baseline data was collected.</a:t>
            </a:r>
          </a:p>
          <a:p>
            <a:pPr marL="342900" indent="-342900">
              <a:buFont typeface="Arial" panose="020B0604020202020204" pitchFamily="34" charset="0"/>
              <a:buChar char="•"/>
            </a:pPr>
            <a:r>
              <a:rPr lang="en-US" spc="-1" dirty="0">
                <a:solidFill>
                  <a:srgbClr val="000000"/>
                </a:solidFill>
                <a:cs typeface="Microsoft Sans Serif" panose="020B0604020202020204" pitchFamily="34" charset="0"/>
              </a:rPr>
              <a:t>The pigs were then bled at a constant rate:</a:t>
            </a:r>
          </a:p>
          <a:p>
            <a:pPr marL="800100" lvl="1" indent="-342900">
              <a:buFont typeface="Arial" panose="020B0604020202020204" pitchFamily="34" charset="0"/>
              <a:buChar char="•"/>
            </a:pPr>
            <a:r>
              <a:rPr lang="en-US" spc="-1" dirty="0">
                <a:solidFill>
                  <a:srgbClr val="000000"/>
                </a:solidFill>
                <a:cs typeface="Microsoft Sans Serif" panose="020B0604020202020204" pitchFamily="34" charset="0"/>
              </a:rPr>
              <a:t>20mL/min until mean arterial pressure dropped below 30mmHg.</a:t>
            </a:r>
          </a:p>
        </p:txBody>
      </p:sp>
      <p:pic>
        <p:nvPicPr>
          <p:cNvPr id="4" name="Shape 199" descr="pig_2.jpg">
            <a:extLst>
              <a:ext uri="{FF2B5EF4-FFF2-40B4-BE49-F238E27FC236}">
                <a16:creationId xmlns:a16="http://schemas.microsoft.com/office/drawing/2014/main" id="{C9A7EEF4-7A02-42C7-87AF-14178DC441FE}"/>
              </a:ext>
            </a:extLst>
          </p:cNvPr>
          <p:cNvPicPr preferRelativeResize="0"/>
          <p:nvPr/>
        </p:nvPicPr>
        <p:blipFill>
          <a:blip r:embed="rId3">
            <a:alphaModFix/>
          </a:blip>
          <a:stretch>
            <a:fillRect/>
          </a:stretch>
        </p:blipFill>
        <p:spPr>
          <a:xfrm>
            <a:off x="2193798" y="3118063"/>
            <a:ext cx="1229550" cy="1475600"/>
          </a:xfrm>
          <a:prstGeom prst="rect">
            <a:avLst/>
          </a:prstGeom>
          <a:noFill/>
          <a:ln>
            <a:noFill/>
          </a:ln>
        </p:spPr>
      </p:pic>
      <p:cxnSp>
        <p:nvCxnSpPr>
          <p:cNvPr id="5" name="Shape 200">
            <a:extLst>
              <a:ext uri="{FF2B5EF4-FFF2-40B4-BE49-F238E27FC236}">
                <a16:creationId xmlns:a16="http://schemas.microsoft.com/office/drawing/2014/main" id="{43865153-417C-4ED5-8AD4-090E168D15A8}"/>
              </a:ext>
            </a:extLst>
          </p:cNvPr>
          <p:cNvCxnSpPr>
            <a:cxnSpLocks/>
          </p:cNvCxnSpPr>
          <p:nvPr/>
        </p:nvCxnSpPr>
        <p:spPr>
          <a:xfrm>
            <a:off x="3555634" y="3855863"/>
            <a:ext cx="606158" cy="16046"/>
          </a:xfrm>
          <a:prstGeom prst="straightConnector1">
            <a:avLst/>
          </a:prstGeom>
          <a:noFill/>
          <a:ln w="19050" cap="flat" cmpd="sng">
            <a:solidFill>
              <a:schemeClr val="dk2"/>
            </a:solidFill>
            <a:prstDash val="solid"/>
            <a:round/>
            <a:headEnd type="none" w="lg" len="lg"/>
            <a:tailEnd type="triangle" w="lg" len="lg"/>
          </a:ln>
        </p:spPr>
      </p:cxnSp>
      <p:pic>
        <p:nvPicPr>
          <p:cNvPr id="6" name="Shape 201" descr="lidco.png">
            <a:extLst>
              <a:ext uri="{FF2B5EF4-FFF2-40B4-BE49-F238E27FC236}">
                <a16:creationId xmlns:a16="http://schemas.microsoft.com/office/drawing/2014/main" id="{940FB904-FB44-4019-9D2F-876D64F2E306}"/>
              </a:ext>
            </a:extLst>
          </p:cNvPr>
          <p:cNvPicPr preferRelativeResize="0"/>
          <p:nvPr/>
        </p:nvPicPr>
        <p:blipFill>
          <a:blip r:embed="rId4">
            <a:alphaModFix/>
          </a:blip>
          <a:stretch>
            <a:fillRect/>
          </a:stretch>
        </p:blipFill>
        <p:spPr>
          <a:xfrm>
            <a:off x="6729548" y="3519541"/>
            <a:ext cx="952411" cy="815235"/>
          </a:xfrm>
          <a:prstGeom prst="rect">
            <a:avLst/>
          </a:prstGeom>
          <a:noFill/>
          <a:ln>
            <a:noFill/>
          </a:ln>
        </p:spPr>
      </p:pic>
      <p:cxnSp>
        <p:nvCxnSpPr>
          <p:cNvPr id="8" name="Shape 203">
            <a:extLst>
              <a:ext uri="{FF2B5EF4-FFF2-40B4-BE49-F238E27FC236}">
                <a16:creationId xmlns:a16="http://schemas.microsoft.com/office/drawing/2014/main" id="{556763B5-9136-41A8-8CEB-B754F045D68D}"/>
              </a:ext>
            </a:extLst>
          </p:cNvPr>
          <p:cNvCxnSpPr>
            <a:cxnSpLocks/>
          </p:cNvCxnSpPr>
          <p:nvPr/>
        </p:nvCxnSpPr>
        <p:spPr>
          <a:xfrm>
            <a:off x="5911478" y="3855863"/>
            <a:ext cx="626506" cy="0"/>
          </a:xfrm>
          <a:prstGeom prst="straightConnector1">
            <a:avLst/>
          </a:prstGeom>
          <a:noFill/>
          <a:ln w="19050" cap="flat" cmpd="sng">
            <a:solidFill>
              <a:schemeClr val="dk2"/>
            </a:solidFill>
            <a:prstDash val="solid"/>
            <a:round/>
            <a:headEnd type="none" w="lg" len="lg"/>
            <a:tailEnd type="triangle" w="lg" len="lg"/>
          </a:ln>
        </p:spPr>
      </p:cxnSp>
      <p:sp>
        <p:nvSpPr>
          <p:cNvPr id="10" name="Shape 205">
            <a:extLst>
              <a:ext uri="{FF2B5EF4-FFF2-40B4-BE49-F238E27FC236}">
                <a16:creationId xmlns:a16="http://schemas.microsoft.com/office/drawing/2014/main" id="{14771FE3-D3CA-4126-841E-8314325EFFDE}"/>
              </a:ext>
            </a:extLst>
          </p:cNvPr>
          <p:cNvSpPr txBox="1"/>
          <p:nvPr/>
        </p:nvSpPr>
        <p:spPr>
          <a:xfrm>
            <a:off x="6601525" y="3213457"/>
            <a:ext cx="1208459" cy="252521"/>
          </a:xfrm>
          <a:prstGeom prst="rect">
            <a:avLst/>
          </a:prstGeom>
          <a:noFill/>
          <a:ln>
            <a:noFill/>
          </a:ln>
        </p:spPr>
        <p:txBody>
          <a:bodyPr wrap="square" lIns="75595" tIns="75595" rIns="75595" bIns="75595" anchor="t" anchorCtr="0">
            <a:noAutofit/>
          </a:bodyPr>
          <a:lstStyle/>
          <a:p>
            <a:pPr algn="ctr"/>
            <a:r>
              <a:rPr lang="en-US" sz="1488" dirty="0"/>
              <a:t>Beat-to-Beat</a:t>
            </a:r>
            <a:endParaRPr lang="fr" sz="1488" dirty="0"/>
          </a:p>
        </p:txBody>
      </p:sp>
      <p:pic>
        <p:nvPicPr>
          <p:cNvPr id="12" name="Shape 207" descr="vitals.png">
            <a:extLst>
              <a:ext uri="{FF2B5EF4-FFF2-40B4-BE49-F238E27FC236}">
                <a16:creationId xmlns:a16="http://schemas.microsoft.com/office/drawing/2014/main" id="{E46EB6E5-4518-45C6-9B3C-8047D3E9631C}"/>
              </a:ext>
            </a:extLst>
          </p:cNvPr>
          <p:cNvPicPr preferRelativeResize="0"/>
          <p:nvPr/>
        </p:nvPicPr>
        <p:blipFill>
          <a:blip r:embed="rId5">
            <a:alphaModFix/>
          </a:blip>
          <a:stretch>
            <a:fillRect/>
          </a:stretch>
        </p:blipFill>
        <p:spPr>
          <a:xfrm>
            <a:off x="4336278" y="3519541"/>
            <a:ext cx="1384026" cy="894447"/>
          </a:xfrm>
          <a:prstGeom prst="rect">
            <a:avLst/>
          </a:prstGeom>
          <a:noFill/>
          <a:ln>
            <a:noFill/>
          </a:ln>
        </p:spPr>
      </p:pic>
      <p:sp>
        <p:nvSpPr>
          <p:cNvPr id="13" name="Shape 208">
            <a:extLst>
              <a:ext uri="{FF2B5EF4-FFF2-40B4-BE49-F238E27FC236}">
                <a16:creationId xmlns:a16="http://schemas.microsoft.com/office/drawing/2014/main" id="{90C3ADF0-2B82-484C-A07F-3DD4CC498BCF}"/>
              </a:ext>
            </a:extLst>
          </p:cNvPr>
          <p:cNvSpPr txBox="1"/>
          <p:nvPr/>
        </p:nvSpPr>
        <p:spPr>
          <a:xfrm>
            <a:off x="4524606" y="3213457"/>
            <a:ext cx="1007369" cy="252521"/>
          </a:xfrm>
          <a:prstGeom prst="rect">
            <a:avLst/>
          </a:prstGeom>
          <a:noFill/>
          <a:ln>
            <a:noFill/>
          </a:ln>
        </p:spPr>
        <p:txBody>
          <a:bodyPr wrap="square" lIns="75595" tIns="75595" rIns="75595" bIns="75595" anchor="ctr" anchorCtr="0">
            <a:noAutofit/>
          </a:bodyPr>
          <a:lstStyle/>
          <a:p>
            <a:pPr algn="ctr"/>
            <a:r>
              <a:rPr lang="en-US" sz="1488" dirty="0"/>
              <a:t>Waveform</a:t>
            </a:r>
            <a:endParaRPr lang="fr" sz="1488" dirty="0"/>
          </a:p>
        </p:txBody>
      </p:sp>
    </p:spTree>
    <p:extLst>
      <p:ext uri="{BB962C8B-B14F-4D97-AF65-F5344CB8AC3E}">
        <p14:creationId xmlns:p14="http://schemas.microsoft.com/office/powerpoint/2010/main" val="58533655"/>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b="0" strike="noStrike" spc="-1" dirty="0">
                <a:solidFill>
                  <a:srgbClr val="930000"/>
                </a:solidFill>
                <a:latin typeface="Times New Roman"/>
                <a:cs typeface="Microsoft Sans Serif" panose="020B0604020202020204" pitchFamily="34" charset="0"/>
              </a:rPr>
              <a:t>Computational Experimental Design</a:t>
            </a:r>
          </a:p>
        </p:txBody>
      </p:sp>
      <p:sp>
        <p:nvSpPr>
          <p:cNvPr id="46" name="TextShape 2"/>
          <p:cNvSpPr txBox="1"/>
          <p:nvPr/>
        </p:nvSpPr>
        <p:spPr>
          <a:xfrm>
            <a:off x="102960" y="636479"/>
            <a:ext cx="5373916" cy="4192695"/>
          </a:xfrm>
          <a:prstGeom prst="rect">
            <a:avLst/>
          </a:prstGeom>
          <a:noFill/>
          <a:ln>
            <a:noFill/>
          </a:ln>
        </p:spPr>
        <p:txBody>
          <a:bodyPr lIns="0" tIns="0" rIns="0" bIns="0">
            <a:normAutofit/>
          </a:bodyPr>
          <a:lstStyle/>
          <a:p>
            <a:pPr marL="342900" indent="-342900">
              <a:buFont typeface="Arial" panose="020B0604020202020204" pitchFamily="34" charset="0"/>
              <a:buChar char="•"/>
            </a:pPr>
            <a:endParaRPr lang="en-US" spc="-1" dirty="0">
              <a:solidFill>
                <a:srgbClr val="000000"/>
              </a:solidFill>
              <a:cs typeface="Microsoft Sans Serif" panose="020B0604020202020204" pitchFamily="34" charset="0"/>
            </a:endParaRPr>
          </a:p>
          <a:p>
            <a:pPr marL="342900" indent="-342900">
              <a:buFont typeface="Arial" panose="020B0604020202020204" pitchFamily="34" charset="0"/>
              <a:buChar char="•"/>
            </a:pPr>
            <a:r>
              <a:rPr lang="en-US" spc="-1" dirty="0">
                <a:solidFill>
                  <a:srgbClr val="000000"/>
                </a:solidFill>
                <a:cs typeface="Microsoft Sans Serif" panose="020B0604020202020204" pitchFamily="34" charset="0"/>
              </a:rPr>
              <a:t>The data is featurized and those features are split into different (though not mutually exclusive) groups.</a:t>
            </a:r>
          </a:p>
          <a:p>
            <a:pPr marL="342900" indent="-342900">
              <a:buFont typeface="Arial" panose="020B0604020202020204" pitchFamily="34" charset="0"/>
              <a:buChar char="•"/>
            </a:pPr>
            <a:endParaRPr lang="en-US" spc="-1" dirty="0">
              <a:solidFill>
                <a:srgbClr val="000000"/>
              </a:solidFill>
              <a:cs typeface="Microsoft Sans Serif" panose="020B0604020202020204" pitchFamily="34" charset="0"/>
            </a:endParaRPr>
          </a:p>
          <a:p>
            <a:pPr marL="342900" indent="-342900">
              <a:buFont typeface="Arial" panose="020B0604020202020204" pitchFamily="34" charset="0"/>
              <a:buChar char="•"/>
            </a:pPr>
            <a:endParaRPr lang="en-US" spc="-1" dirty="0">
              <a:solidFill>
                <a:srgbClr val="000000"/>
              </a:solidFill>
              <a:cs typeface="Microsoft Sans Serif" panose="020B0604020202020204" pitchFamily="34" charset="0"/>
            </a:endParaRPr>
          </a:p>
          <a:p>
            <a:pPr marL="342900" indent="-342900">
              <a:buFont typeface="Arial" panose="020B0604020202020204" pitchFamily="34" charset="0"/>
              <a:buChar char="•"/>
            </a:pPr>
            <a:endParaRPr lang="en-US" spc="-1" dirty="0">
              <a:solidFill>
                <a:srgbClr val="000000"/>
              </a:solidFill>
              <a:cs typeface="Microsoft Sans Serif" panose="020B0604020202020204" pitchFamily="34" charset="0"/>
            </a:endParaRPr>
          </a:p>
          <a:p>
            <a:pPr marL="342900" indent="-342900">
              <a:buFont typeface="Arial" panose="020B0604020202020204" pitchFamily="34" charset="0"/>
              <a:buChar char="•"/>
            </a:pPr>
            <a:r>
              <a:rPr lang="en-US" spc="-1" dirty="0">
                <a:solidFill>
                  <a:srgbClr val="000000"/>
                </a:solidFill>
                <a:cs typeface="Microsoft Sans Serif" panose="020B0604020202020204" pitchFamily="34" charset="0"/>
              </a:rPr>
              <a:t>Those feature sets are used to validate random forest models that classify a pig as bleeding or not in a leave-one-pig-out cross validation framework.</a:t>
            </a:r>
          </a:p>
          <a:p>
            <a:endParaRPr lang="en-US" spc="-1" dirty="0">
              <a:solidFill>
                <a:srgbClr val="000000"/>
              </a:solidFill>
              <a:cs typeface="Microsoft Sans Serif" panose="020B0604020202020204" pitchFamily="34" charset="0"/>
            </a:endParaRPr>
          </a:p>
          <a:p>
            <a:pPr marL="342900" indent="-342900">
              <a:buFont typeface="Arial" panose="020B0604020202020204" pitchFamily="34" charset="0"/>
              <a:buChar char="•"/>
            </a:pPr>
            <a:endParaRPr lang="en-US" spc="-1" dirty="0">
              <a:solidFill>
                <a:srgbClr val="000000"/>
              </a:solidFill>
              <a:cs typeface="Microsoft Sans Serif" panose="020B0604020202020204" pitchFamily="34" charset="0"/>
            </a:endParaRPr>
          </a:p>
          <a:p>
            <a:pPr marL="342900" indent="-342900">
              <a:buFont typeface="Arial" panose="020B0604020202020204" pitchFamily="34" charset="0"/>
              <a:buChar char="•"/>
            </a:pPr>
            <a:endParaRPr lang="en-US" spc="-1" dirty="0">
              <a:solidFill>
                <a:srgbClr val="000000"/>
              </a:solidFill>
              <a:cs typeface="Microsoft Sans Serif" panose="020B0604020202020204" pitchFamily="34" charset="0"/>
            </a:endParaRPr>
          </a:p>
          <a:p>
            <a:pPr marL="342900" indent="-342900">
              <a:buFont typeface="Arial" panose="020B0604020202020204" pitchFamily="34" charset="0"/>
              <a:buChar char="•"/>
            </a:pPr>
            <a:r>
              <a:rPr lang="en-US" spc="-1" dirty="0">
                <a:solidFill>
                  <a:srgbClr val="000000"/>
                </a:solidFill>
                <a:cs typeface="Microsoft Sans Serif" panose="020B0604020202020204" pitchFamily="34" charset="0"/>
              </a:rPr>
              <a:t>The detection results are evaluated by means of Receiver Operator Characteristic (ROC) and Activity Monitoring Operator Characteristic (AMOC) curves.</a:t>
            </a:r>
          </a:p>
        </p:txBody>
      </p:sp>
      <p:pic>
        <p:nvPicPr>
          <p:cNvPr id="18" name="Shape 257" descr="vitals.png">
            <a:extLst>
              <a:ext uri="{FF2B5EF4-FFF2-40B4-BE49-F238E27FC236}">
                <a16:creationId xmlns:a16="http://schemas.microsoft.com/office/drawing/2014/main" id="{83F75290-E400-4B31-A291-2B0FED19EC53}"/>
              </a:ext>
            </a:extLst>
          </p:cNvPr>
          <p:cNvPicPr preferRelativeResize="0"/>
          <p:nvPr/>
        </p:nvPicPr>
        <p:blipFill>
          <a:blip r:embed="rId3">
            <a:alphaModFix/>
          </a:blip>
          <a:stretch>
            <a:fillRect/>
          </a:stretch>
        </p:blipFill>
        <p:spPr>
          <a:xfrm>
            <a:off x="6430719" y="694090"/>
            <a:ext cx="1525539" cy="985902"/>
          </a:xfrm>
          <a:prstGeom prst="rect">
            <a:avLst/>
          </a:prstGeom>
          <a:noFill/>
          <a:ln>
            <a:noFill/>
          </a:ln>
        </p:spPr>
      </p:pic>
      <p:sp>
        <p:nvSpPr>
          <p:cNvPr id="19" name="Shape 258">
            <a:extLst>
              <a:ext uri="{FF2B5EF4-FFF2-40B4-BE49-F238E27FC236}">
                <a16:creationId xmlns:a16="http://schemas.microsoft.com/office/drawing/2014/main" id="{F058D263-743E-4C1C-9C7F-0531F084DBF7}"/>
              </a:ext>
            </a:extLst>
          </p:cNvPr>
          <p:cNvSpPr/>
          <p:nvPr/>
        </p:nvSpPr>
        <p:spPr>
          <a:xfrm>
            <a:off x="6429375" y="1018933"/>
            <a:ext cx="1525402" cy="352710"/>
          </a:xfrm>
          <a:prstGeom prst="rect">
            <a:avLst/>
          </a:prstGeom>
          <a:noFill/>
          <a:ln w="28575" cap="flat" cmpd="sng">
            <a:solidFill>
              <a:srgbClr val="FF00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cxnSp>
        <p:nvCxnSpPr>
          <p:cNvPr id="20" name="Shape 259">
            <a:extLst>
              <a:ext uri="{FF2B5EF4-FFF2-40B4-BE49-F238E27FC236}">
                <a16:creationId xmlns:a16="http://schemas.microsoft.com/office/drawing/2014/main" id="{89929BD6-4589-4197-90EC-6DC75C4EB7DC}"/>
              </a:ext>
            </a:extLst>
          </p:cNvPr>
          <p:cNvCxnSpPr>
            <a:stCxn id="19" idx="3"/>
          </p:cNvCxnSpPr>
          <p:nvPr/>
        </p:nvCxnSpPr>
        <p:spPr>
          <a:xfrm>
            <a:off x="7954777" y="1195288"/>
            <a:ext cx="287636" cy="0"/>
          </a:xfrm>
          <a:prstGeom prst="straightConnector1">
            <a:avLst/>
          </a:prstGeom>
          <a:noFill/>
          <a:ln w="19050" cap="flat" cmpd="sng">
            <a:solidFill>
              <a:srgbClr val="FF00FF"/>
            </a:solidFill>
            <a:prstDash val="solid"/>
            <a:round/>
            <a:headEnd type="none" w="lg" len="lg"/>
            <a:tailEnd type="triangle" w="lg" len="lg"/>
          </a:ln>
        </p:spPr>
      </p:cxnSp>
      <p:pic>
        <p:nvPicPr>
          <p:cNvPr id="21" name="Shape 260" descr="vitals_featurized.png">
            <a:extLst>
              <a:ext uri="{FF2B5EF4-FFF2-40B4-BE49-F238E27FC236}">
                <a16:creationId xmlns:a16="http://schemas.microsoft.com/office/drawing/2014/main" id="{A524079F-3007-4DDA-8C09-6A6DE0A8C956}"/>
              </a:ext>
            </a:extLst>
          </p:cNvPr>
          <p:cNvPicPr preferRelativeResize="0"/>
          <p:nvPr/>
        </p:nvPicPr>
        <p:blipFill>
          <a:blip r:embed="rId4">
            <a:alphaModFix/>
          </a:blip>
          <a:stretch>
            <a:fillRect/>
          </a:stretch>
        </p:blipFill>
        <p:spPr>
          <a:xfrm>
            <a:off x="8242414" y="636478"/>
            <a:ext cx="1735251" cy="1117621"/>
          </a:xfrm>
          <a:prstGeom prst="rect">
            <a:avLst/>
          </a:prstGeom>
          <a:noFill/>
          <a:ln>
            <a:noFill/>
          </a:ln>
        </p:spPr>
      </p:pic>
      <p:pic>
        <p:nvPicPr>
          <p:cNvPr id="22" name="Shape 261" descr="pig_2.png">
            <a:extLst>
              <a:ext uri="{FF2B5EF4-FFF2-40B4-BE49-F238E27FC236}">
                <a16:creationId xmlns:a16="http://schemas.microsoft.com/office/drawing/2014/main" id="{FE47593C-1A56-4EE2-A7B5-9F6D5AE47C8A}"/>
              </a:ext>
            </a:extLst>
          </p:cNvPr>
          <p:cNvPicPr preferRelativeResize="0"/>
          <p:nvPr/>
        </p:nvPicPr>
        <p:blipFill>
          <a:blip r:embed="rId5">
            <a:alphaModFix/>
          </a:blip>
          <a:stretch>
            <a:fillRect/>
          </a:stretch>
        </p:blipFill>
        <p:spPr>
          <a:xfrm>
            <a:off x="7071818" y="2252633"/>
            <a:ext cx="615453" cy="647455"/>
          </a:xfrm>
          <a:prstGeom prst="rect">
            <a:avLst/>
          </a:prstGeom>
          <a:noFill/>
          <a:ln>
            <a:noFill/>
          </a:ln>
        </p:spPr>
      </p:pic>
      <p:pic>
        <p:nvPicPr>
          <p:cNvPr id="23" name="Shape 262" descr="pig_2.png">
            <a:extLst>
              <a:ext uri="{FF2B5EF4-FFF2-40B4-BE49-F238E27FC236}">
                <a16:creationId xmlns:a16="http://schemas.microsoft.com/office/drawing/2014/main" id="{F46126D4-26C3-461A-8FE0-61A49E2AC64A}"/>
              </a:ext>
            </a:extLst>
          </p:cNvPr>
          <p:cNvPicPr preferRelativeResize="0"/>
          <p:nvPr/>
        </p:nvPicPr>
        <p:blipFill>
          <a:blip r:embed="rId5">
            <a:alphaModFix/>
          </a:blip>
          <a:stretch>
            <a:fillRect/>
          </a:stretch>
        </p:blipFill>
        <p:spPr>
          <a:xfrm>
            <a:off x="6725647" y="2409256"/>
            <a:ext cx="615453" cy="647455"/>
          </a:xfrm>
          <a:prstGeom prst="rect">
            <a:avLst/>
          </a:prstGeom>
          <a:noFill/>
          <a:ln>
            <a:noFill/>
          </a:ln>
        </p:spPr>
      </p:pic>
      <p:pic>
        <p:nvPicPr>
          <p:cNvPr id="24" name="Shape 263" descr="pig_2.png">
            <a:extLst>
              <a:ext uri="{FF2B5EF4-FFF2-40B4-BE49-F238E27FC236}">
                <a16:creationId xmlns:a16="http://schemas.microsoft.com/office/drawing/2014/main" id="{09FC3C2D-2D9B-490F-AC70-B3115F802C5D}"/>
              </a:ext>
            </a:extLst>
          </p:cNvPr>
          <p:cNvPicPr preferRelativeResize="0"/>
          <p:nvPr/>
        </p:nvPicPr>
        <p:blipFill>
          <a:blip r:embed="rId5">
            <a:alphaModFix/>
          </a:blip>
          <a:stretch>
            <a:fillRect/>
          </a:stretch>
        </p:blipFill>
        <p:spPr>
          <a:xfrm>
            <a:off x="7421178" y="2409256"/>
            <a:ext cx="615453" cy="647455"/>
          </a:xfrm>
          <a:prstGeom prst="rect">
            <a:avLst/>
          </a:prstGeom>
          <a:noFill/>
          <a:ln>
            <a:noFill/>
          </a:ln>
        </p:spPr>
      </p:pic>
      <p:pic>
        <p:nvPicPr>
          <p:cNvPr id="25" name="Shape 264" descr="pig_2.png">
            <a:extLst>
              <a:ext uri="{FF2B5EF4-FFF2-40B4-BE49-F238E27FC236}">
                <a16:creationId xmlns:a16="http://schemas.microsoft.com/office/drawing/2014/main" id="{1AF7372F-2DA3-4B5B-9531-591120C7C40E}"/>
              </a:ext>
            </a:extLst>
          </p:cNvPr>
          <p:cNvPicPr preferRelativeResize="0"/>
          <p:nvPr/>
        </p:nvPicPr>
        <p:blipFill>
          <a:blip r:embed="rId5">
            <a:alphaModFix/>
          </a:blip>
          <a:stretch>
            <a:fillRect/>
          </a:stretch>
        </p:blipFill>
        <p:spPr>
          <a:xfrm>
            <a:off x="7003440" y="2587912"/>
            <a:ext cx="615453" cy="647455"/>
          </a:xfrm>
          <a:prstGeom prst="rect">
            <a:avLst/>
          </a:prstGeom>
          <a:noFill/>
          <a:ln>
            <a:noFill/>
          </a:ln>
        </p:spPr>
      </p:pic>
      <p:pic>
        <p:nvPicPr>
          <p:cNvPr id="26" name="Shape 265" descr="pig_2.png">
            <a:extLst>
              <a:ext uri="{FF2B5EF4-FFF2-40B4-BE49-F238E27FC236}">
                <a16:creationId xmlns:a16="http://schemas.microsoft.com/office/drawing/2014/main" id="{B5AF22C7-7482-4C3F-9CCE-42EE9E0D6FA4}"/>
              </a:ext>
            </a:extLst>
          </p:cNvPr>
          <p:cNvPicPr preferRelativeResize="0"/>
          <p:nvPr/>
        </p:nvPicPr>
        <p:blipFill>
          <a:blip r:embed="rId5">
            <a:alphaModFix/>
          </a:blip>
          <a:stretch>
            <a:fillRect/>
          </a:stretch>
        </p:blipFill>
        <p:spPr>
          <a:xfrm>
            <a:off x="7388846" y="2730523"/>
            <a:ext cx="615453" cy="647455"/>
          </a:xfrm>
          <a:prstGeom prst="rect">
            <a:avLst/>
          </a:prstGeom>
          <a:noFill/>
          <a:ln>
            <a:noFill/>
          </a:ln>
        </p:spPr>
      </p:pic>
      <p:pic>
        <p:nvPicPr>
          <p:cNvPr id="27" name="Shape 266" descr="pig_2.png">
            <a:extLst>
              <a:ext uri="{FF2B5EF4-FFF2-40B4-BE49-F238E27FC236}">
                <a16:creationId xmlns:a16="http://schemas.microsoft.com/office/drawing/2014/main" id="{46D7C725-E35A-4D21-97BA-876B880CF9DC}"/>
              </a:ext>
            </a:extLst>
          </p:cNvPr>
          <p:cNvPicPr preferRelativeResize="0"/>
          <p:nvPr/>
        </p:nvPicPr>
        <p:blipFill>
          <a:blip r:embed="rId5">
            <a:alphaModFix/>
          </a:blip>
          <a:stretch>
            <a:fillRect/>
          </a:stretch>
        </p:blipFill>
        <p:spPr>
          <a:xfrm>
            <a:off x="6676864" y="2789969"/>
            <a:ext cx="615453" cy="647455"/>
          </a:xfrm>
          <a:prstGeom prst="rect">
            <a:avLst/>
          </a:prstGeom>
          <a:noFill/>
          <a:ln>
            <a:noFill/>
          </a:ln>
        </p:spPr>
      </p:pic>
      <p:pic>
        <p:nvPicPr>
          <p:cNvPr id="28" name="Shape 267" descr="pig_2.png">
            <a:extLst>
              <a:ext uri="{FF2B5EF4-FFF2-40B4-BE49-F238E27FC236}">
                <a16:creationId xmlns:a16="http://schemas.microsoft.com/office/drawing/2014/main" id="{D70B3E58-2268-4308-B1B0-AABA41C92D4A}"/>
              </a:ext>
            </a:extLst>
          </p:cNvPr>
          <p:cNvPicPr preferRelativeResize="0"/>
          <p:nvPr/>
        </p:nvPicPr>
        <p:blipFill>
          <a:blip r:embed="rId5">
            <a:alphaModFix/>
          </a:blip>
          <a:stretch>
            <a:fillRect/>
          </a:stretch>
        </p:blipFill>
        <p:spPr>
          <a:xfrm>
            <a:off x="7071818" y="2984461"/>
            <a:ext cx="615453" cy="647455"/>
          </a:xfrm>
          <a:prstGeom prst="rect">
            <a:avLst/>
          </a:prstGeom>
          <a:noFill/>
          <a:ln>
            <a:noFill/>
          </a:ln>
        </p:spPr>
      </p:pic>
      <p:pic>
        <p:nvPicPr>
          <p:cNvPr id="29" name="Shape 268" descr="pig_2.png">
            <a:extLst>
              <a:ext uri="{FF2B5EF4-FFF2-40B4-BE49-F238E27FC236}">
                <a16:creationId xmlns:a16="http://schemas.microsoft.com/office/drawing/2014/main" id="{7B3D0935-557A-480B-8B63-AEB91D36398A}"/>
              </a:ext>
            </a:extLst>
          </p:cNvPr>
          <p:cNvPicPr preferRelativeResize="0"/>
          <p:nvPr/>
        </p:nvPicPr>
        <p:blipFill>
          <a:blip r:embed="rId5">
            <a:alphaModFix/>
          </a:blip>
          <a:stretch>
            <a:fillRect/>
          </a:stretch>
        </p:blipFill>
        <p:spPr>
          <a:xfrm>
            <a:off x="8942684" y="2587923"/>
            <a:ext cx="615453" cy="647455"/>
          </a:xfrm>
          <a:prstGeom prst="rect">
            <a:avLst/>
          </a:prstGeom>
          <a:noFill/>
          <a:ln>
            <a:noFill/>
          </a:ln>
        </p:spPr>
      </p:pic>
      <p:sp>
        <p:nvSpPr>
          <p:cNvPr id="30" name="Shape 269">
            <a:extLst>
              <a:ext uri="{FF2B5EF4-FFF2-40B4-BE49-F238E27FC236}">
                <a16:creationId xmlns:a16="http://schemas.microsoft.com/office/drawing/2014/main" id="{FC2E4B59-9EEE-487C-9BC4-A614B6B4EBEE}"/>
              </a:ext>
            </a:extLst>
          </p:cNvPr>
          <p:cNvSpPr txBox="1"/>
          <p:nvPr/>
        </p:nvSpPr>
        <p:spPr>
          <a:xfrm>
            <a:off x="6600825" y="1904457"/>
            <a:ext cx="1354427"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dirty="0"/>
              <a:t>Training Set</a:t>
            </a:r>
          </a:p>
        </p:txBody>
      </p:sp>
      <p:sp>
        <p:nvSpPr>
          <p:cNvPr id="31" name="Shape 270">
            <a:extLst>
              <a:ext uri="{FF2B5EF4-FFF2-40B4-BE49-F238E27FC236}">
                <a16:creationId xmlns:a16="http://schemas.microsoft.com/office/drawing/2014/main" id="{C996BF70-80C0-4199-AD90-7F9055E0AA56}"/>
              </a:ext>
            </a:extLst>
          </p:cNvPr>
          <p:cNvSpPr txBox="1"/>
          <p:nvPr/>
        </p:nvSpPr>
        <p:spPr>
          <a:xfrm>
            <a:off x="8546554" y="1900707"/>
            <a:ext cx="1282151"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dirty="0"/>
              <a:t>Testing Set</a:t>
            </a:r>
          </a:p>
        </p:txBody>
      </p:sp>
      <p:pic>
        <p:nvPicPr>
          <p:cNvPr id="32" name="Shape 271" descr="roc_ss.png">
            <a:extLst>
              <a:ext uri="{FF2B5EF4-FFF2-40B4-BE49-F238E27FC236}">
                <a16:creationId xmlns:a16="http://schemas.microsoft.com/office/drawing/2014/main" id="{C30214C3-0D69-4CBC-A6A9-8A40585437E0}"/>
              </a:ext>
            </a:extLst>
          </p:cNvPr>
          <p:cNvPicPr preferRelativeResize="0"/>
          <p:nvPr/>
        </p:nvPicPr>
        <p:blipFill>
          <a:blip r:embed="rId6">
            <a:alphaModFix/>
          </a:blip>
          <a:stretch>
            <a:fillRect/>
          </a:stretch>
        </p:blipFill>
        <p:spPr>
          <a:xfrm>
            <a:off x="6743271" y="4158465"/>
            <a:ext cx="1135781" cy="1005107"/>
          </a:xfrm>
          <a:prstGeom prst="rect">
            <a:avLst/>
          </a:prstGeom>
          <a:noFill/>
          <a:ln>
            <a:noFill/>
          </a:ln>
        </p:spPr>
      </p:pic>
      <p:pic>
        <p:nvPicPr>
          <p:cNvPr id="33" name="Shape 272" descr="amoc_ss.png">
            <a:extLst>
              <a:ext uri="{FF2B5EF4-FFF2-40B4-BE49-F238E27FC236}">
                <a16:creationId xmlns:a16="http://schemas.microsoft.com/office/drawing/2014/main" id="{4B4C1E28-5FF9-4C21-ABBD-F46B9E0FD0D9}"/>
              </a:ext>
            </a:extLst>
          </p:cNvPr>
          <p:cNvPicPr preferRelativeResize="0"/>
          <p:nvPr/>
        </p:nvPicPr>
        <p:blipFill>
          <a:blip r:embed="rId7">
            <a:alphaModFix/>
          </a:blip>
          <a:stretch>
            <a:fillRect/>
          </a:stretch>
        </p:blipFill>
        <p:spPr>
          <a:xfrm>
            <a:off x="8470354" y="4069192"/>
            <a:ext cx="1428530" cy="1117621"/>
          </a:xfrm>
          <a:prstGeom prst="rect">
            <a:avLst/>
          </a:prstGeom>
          <a:noFill/>
          <a:ln>
            <a:noFill/>
          </a:ln>
        </p:spPr>
      </p:pic>
      <p:sp>
        <p:nvSpPr>
          <p:cNvPr id="34" name="Shape 273">
            <a:extLst>
              <a:ext uri="{FF2B5EF4-FFF2-40B4-BE49-F238E27FC236}">
                <a16:creationId xmlns:a16="http://schemas.microsoft.com/office/drawing/2014/main" id="{25168A5A-3D6F-4A12-B595-4DE3EF21965C}"/>
              </a:ext>
            </a:extLst>
          </p:cNvPr>
          <p:cNvSpPr txBox="1"/>
          <p:nvPr/>
        </p:nvSpPr>
        <p:spPr>
          <a:xfrm>
            <a:off x="6743271" y="3849010"/>
            <a:ext cx="1135781"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dirty="0"/>
              <a:t>ROC</a:t>
            </a:r>
          </a:p>
        </p:txBody>
      </p:sp>
      <p:sp>
        <p:nvSpPr>
          <p:cNvPr id="35" name="Shape 274">
            <a:extLst>
              <a:ext uri="{FF2B5EF4-FFF2-40B4-BE49-F238E27FC236}">
                <a16:creationId xmlns:a16="http://schemas.microsoft.com/office/drawing/2014/main" id="{CD939BC5-FCF4-4009-87A3-A229B20057A4}"/>
              </a:ext>
            </a:extLst>
          </p:cNvPr>
          <p:cNvSpPr txBox="1"/>
          <p:nvPr/>
        </p:nvSpPr>
        <p:spPr>
          <a:xfrm>
            <a:off x="8616724" y="3845261"/>
            <a:ext cx="1135781"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a:t>AMOC</a:t>
            </a:r>
          </a:p>
        </p:txBody>
      </p:sp>
    </p:spTree>
    <p:extLst>
      <p:ext uri="{BB962C8B-B14F-4D97-AF65-F5344CB8AC3E}">
        <p14:creationId xmlns:p14="http://schemas.microsoft.com/office/powerpoint/2010/main" val="170317575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 name="Picture 193"/>
          <p:cNvPicPr/>
          <p:nvPr/>
        </p:nvPicPr>
        <p:blipFill>
          <a:blip r:embed="rId3"/>
          <a:stretch/>
        </p:blipFill>
        <p:spPr>
          <a:xfrm>
            <a:off x="3135960" y="2425680"/>
            <a:ext cx="6730920" cy="2018880"/>
          </a:xfrm>
          <a:prstGeom prst="rect">
            <a:avLst/>
          </a:prstGeom>
          <a:ln>
            <a:noFill/>
          </a:ln>
        </p:spPr>
      </p:pic>
      <p:sp>
        <p:nvSpPr>
          <p:cNvPr id="195"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b="0" strike="noStrike" spc="-1" dirty="0">
                <a:solidFill>
                  <a:srgbClr val="930000"/>
                </a:solidFill>
                <a:latin typeface="Times New Roman"/>
                <a:cs typeface="Microsoft Sans Serif" panose="020B0604020202020204" pitchFamily="34" charset="0"/>
              </a:rPr>
              <a:t>Models Validated using Cross Validation</a:t>
            </a:r>
          </a:p>
        </p:txBody>
      </p:sp>
      <p:sp>
        <p:nvSpPr>
          <p:cNvPr id="197" name="CustomShape 3"/>
          <p:cNvSpPr/>
          <p:nvPr/>
        </p:nvSpPr>
        <p:spPr>
          <a:xfrm>
            <a:off x="3135600" y="3072960"/>
            <a:ext cx="146880" cy="365760"/>
          </a:xfrm>
          <a:prstGeom prst="rect">
            <a:avLst/>
          </a:prstGeom>
          <a:noFill/>
          <a:ln w="29160">
            <a:solidFill>
              <a:srgbClr val="00508F"/>
            </a:solidFill>
            <a:round/>
          </a:ln>
        </p:spPr>
        <p:style>
          <a:lnRef idx="0">
            <a:scrgbClr r="0" g="0" b="0"/>
          </a:lnRef>
          <a:fillRef idx="0">
            <a:scrgbClr r="0" g="0" b="0"/>
          </a:fillRef>
          <a:effectRef idx="0">
            <a:scrgbClr r="0" g="0" b="0"/>
          </a:effectRef>
          <a:fontRef idx="minor"/>
        </p:style>
      </p:sp>
      <p:sp>
        <p:nvSpPr>
          <p:cNvPr id="198" name="CustomShape 4"/>
          <p:cNvSpPr/>
          <p:nvPr/>
        </p:nvSpPr>
        <p:spPr>
          <a:xfrm>
            <a:off x="7622280" y="3086280"/>
            <a:ext cx="146880" cy="365760"/>
          </a:xfrm>
          <a:prstGeom prst="rect">
            <a:avLst/>
          </a:prstGeom>
          <a:noFill/>
          <a:ln w="29160">
            <a:solidFill>
              <a:srgbClr val="006C3B"/>
            </a:solidFill>
            <a:round/>
          </a:ln>
        </p:spPr>
        <p:style>
          <a:lnRef idx="0">
            <a:scrgbClr r="0" g="0" b="0"/>
          </a:lnRef>
          <a:fillRef idx="0">
            <a:scrgbClr r="0" g="0" b="0"/>
          </a:fillRef>
          <a:effectRef idx="0">
            <a:scrgbClr r="0" g="0" b="0"/>
          </a:effectRef>
          <a:fontRef idx="minor"/>
        </p:style>
      </p:sp>
      <p:sp>
        <p:nvSpPr>
          <p:cNvPr id="199" name="CustomShape 5"/>
          <p:cNvSpPr/>
          <p:nvPr/>
        </p:nvSpPr>
        <p:spPr>
          <a:xfrm>
            <a:off x="6477840" y="4281840"/>
            <a:ext cx="366480" cy="174240"/>
          </a:xfrm>
          <a:prstGeom prst="rect">
            <a:avLst/>
          </a:prstGeom>
          <a:noFill/>
          <a:ln w="29160">
            <a:solidFill>
              <a:srgbClr val="BA131A"/>
            </a:solidFill>
            <a:round/>
          </a:ln>
        </p:spPr>
        <p:style>
          <a:lnRef idx="0">
            <a:scrgbClr r="0" g="0" b="0"/>
          </a:lnRef>
          <a:fillRef idx="0">
            <a:scrgbClr r="0" g="0" b="0"/>
          </a:fillRef>
          <a:effectRef idx="0">
            <a:scrgbClr r="0" g="0" b="0"/>
          </a:effectRef>
          <a:fontRef idx="minor"/>
        </p:style>
      </p:sp>
      <p:sp>
        <p:nvSpPr>
          <p:cNvPr id="200" name="CustomShape 6"/>
          <p:cNvSpPr/>
          <p:nvPr/>
        </p:nvSpPr>
        <p:spPr>
          <a:xfrm>
            <a:off x="4245840" y="4281840"/>
            <a:ext cx="366480" cy="174240"/>
          </a:xfrm>
          <a:prstGeom prst="rect">
            <a:avLst/>
          </a:prstGeom>
          <a:noFill/>
          <a:ln w="29160">
            <a:solidFill>
              <a:srgbClr val="BA131A"/>
            </a:solidFill>
            <a:round/>
          </a:ln>
        </p:spPr>
        <p:style>
          <a:lnRef idx="0">
            <a:scrgbClr r="0" g="0" b="0"/>
          </a:lnRef>
          <a:fillRef idx="0">
            <a:scrgbClr r="0" g="0" b="0"/>
          </a:fillRef>
          <a:effectRef idx="0">
            <a:scrgbClr r="0" g="0" b="0"/>
          </a:effectRef>
          <a:fontRef idx="minor"/>
        </p:style>
      </p:sp>
      <p:sp>
        <p:nvSpPr>
          <p:cNvPr id="201" name="CustomShape 7"/>
          <p:cNvSpPr/>
          <p:nvPr/>
        </p:nvSpPr>
        <p:spPr>
          <a:xfrm>
            <a:off x="8719200" y="4281840"/>
            <a:ext cx="366480" cy="174240"/>
          </a:xfrm>
          <a:prstGeom prst="rect">
            <a:avLst/>
          </a:prstGeom>
          <a:noFill/>
          <a:ln w="29160">
            <a:solidFill>
              <a:srgbClr val="C06616"/>
            </a:solidFill>
            <a:round/>
          </a:ln>
        </p:spPr>
        <p:style>
          <a:lnRef idx="0">
            <a:scrgbClr r="0" g="0" b="0"/>
          </a:lnRef>
          <a:fillRef idx="0">
            <a:scrgbClr r="0" g="0" b="0"/>
          </a:fillRef>
          <a:effectRef idx="0">
            <a:scrgbClr r="0" g="0" b="0"/>
          </a:effectRef>
          <a:fontRef idx="minor"/>
        </p:style>
      </p:sp>
      <p:sp>
        <p:nvSpPr>
          <p:cNvPr id="202" name="CustomShape 8"/>
          <p:cNvSpPr/>
          <p:nvPr/>
        </p:nvSpPr>
        <p:spPr>
          <a:xfrm>
            <a:off x="5367600" y="3072960"/>
            <a:ext cx="146880" cy="365760"/>
          </a:xfrm>
          <a:prstGeom prst="rect">
            <a:avLst/>
          </a:prstGeom>
          <a:noFill/>
          <a:ln w="29160">
            <a:solidFill>
              <a:srgbClr val="00508F"/>
            </a:solidFill>
            <a:round/>
          </a:ln>
        </p:spPr>
        <p:style>
          <a:lnRef idx="0">
            <a:scrgbClr r="0" g="0" b="0"/>
          </a:lnRef>
          <a:fillRef idx="0">
            <a:scrgbClr r="0" g="0" b="0"/>
          </a:fillRef>
          <a:effectRef idx="0">
            <a:scrgbClr r="0" g="0" b="0"/>
          </a:effectRef>
          <a:fontRef idx="minor"/>
        </p:style>
      </p:sp>
      <p:sp>
        <p:nvSpPr>
          <p:cNvPr id="2" name="TextShape 2">
            <a:extLst>
              <a:ext uri="{FF2B5EF4-FFF2-40B4-BE49-F238E27FC236}">
                <a16:creationId xmlns:a16="http://schemas.microsoft.com/office/drawing/2014/main" id="{5F8420CC-809D-4D99-8F49-90FFC6C8988F}"/>
              </a:ext>
            </a:extLst>
          </p:cNvPr>
          <p:cNvSpPr txBox="1"/>
          <p:nvPr/>
        </p:nvSpPr>
        <p:spPr>
          <a:xfrm>
            <a:off x="102960" y="636480"/>
            <a:ext cx="9863640" cy="3935520"/>
          </a:xfrm>
          <a:prstGeom prst="rect">
            <a:avLst/>
          </a:prstGeom>
          <a:noFill/>
          <a:ln>
            <a:noFill/>
          </a:ln>
        </p:spPr>
        <p:txBody>
          <a:bodyPr lIns="0" tIns="0" rIns="0" bIns="0" anchor="t">
            <a:normAutofit/>
          </a:bodyPr>
          <a:lstStyle/>
          <a:p>
            <a:pPr marL="431800" indent="-323850">
              <a:spcBef>
                <a:spcPts val="1171"/>
              </a:spcBef>
              <a:buClr>
                <a:srgbClr val="000000"/>
              </a:buClr>
              <a:buSzPct val="45000"/>
              <a:buFont typeface="Wingdings" charset="2"/>
              <a:buChar char=""/>
            </a:pPr>
            <a:r>
              <a:rPr lang="en-US" b="0" strike="noStrike" spc="-1" dirty="0">
                <a:solidFill>
                  <a:srgbClr val="000000"/>
                </a:solidFill>
                <a:latin typeface="Calibri" panose="020F0502020204030204" pitchFamily="34" charset="0"/>
                <a:cs typeface="Microsoft Sans Serif" panose="020B0604020202020204" pitchFamily="34" charset="0"/>
              </a:rPr>
              <a:t>Models evaluated in a leave-one-pig-out cross validation framework.</a:t>
            </a:r>
            <a:endParaRPr lang="en-US" b="0" strike="noStrike" spc="-1" dirty="0">
              <a:solidFill>
                <a:srgbClr val="000000"/>
              </a:solidFill>
              <a:latin typeface="Calibri" panose="020F0502020204030204" pitchFamily="34" charset="0"/>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latin typeface="Calibri" panose="020F0502020204030204" pitchFamily="34" charset="0"/>
                <a:cs typeface="Microsoft Sans Serif" panose="020B0604020202020204" pitchFamily="34" charset="0"/>
              </a:rPr>
              <a:t>Random forest models trained (Auton Lab variant).</a:t>
            </a:r>
            <a:endParaRPr lang="en-US" b="0" strike="noStrike" spc="-1" dirty="0">
              <a:solidFill>
                <a:srgbClr val="000000"/>
              </a:solidFill>
              <a:latin typeface="Calibri" panose="020F0502020204030204" pitchFamily="34" charset="0"/>
              <a:ea typeface="Tahoma"/>
              <a:cs typeface="Tahoma"/>
            </a:endParaRPr>
          </a:p>
          <a:p>
            <a:pPr marL="863600" lvl="1" indent="-323850">
              <a:spcBef>
                <a:spcPts val="935"/>
              </a:spcBef>
              <a:buClr>
                <a:srgbClr val="000000"/>
              </a:buClr>
              <a:buSzPct val="75000"/>
              <a:buFont typeface="Symbol" charset="2"/>
              <a:buChar char=""/>
            </a:pPr>
            <a:r>
              <a:rPr lang="en-US" sz="1400" b="0" strike="noStrike" spc="-1" dirty="0">
                <a:solidFill>
                  <a:srgbClr val="000000"/>
                </a:solidFill>
                <a:latin typeface="Calibri" panose="020F0502020204030204" pitchFamily="34" charset="0"/>
                <a:cs typeface="Microsoft Sans Serif" panose="020B0604020202020204" pitchFamily="34" charset="0"/>
              </a:rPr>
              <a:t>Handles missing values.</a:t>
            </a:r>
            <a:endParaRPr lang="en-US" sz="1400" b="0" strike="noStrike" spc="-1" dirty="0">
              <a:solidFill>
                <a:srgbClr val="000000"/>
              </a:solidFill>
              <a:latin typeface="Calibri" panose="020F0502020204030204" pitchFamily="34" charset="0"/>
              <a:ea typeface="Tahoma"/>
              <a:cs typeface="Tahoma"/>
            </a:endParaRPr>
          </a:p>
          <a:p>
            <a:pPr marL="863600" lvl="1" indent="-323850">
              <a:spcBef>
                <a:spcPts val="935"/>
              </a:spcBef>
              <a:buClr>
                <a:srgbClr val="000000"/>
              </a:buClr>
              <a:buSzPct val="75000"/>
              <a:buFont typeface="Symbol" charset="2"/>
              <a:buChar char=""/>
            </a:pPr>
            <a:r>
              <a:rPr lang="en-US" sz="1400" b="0" strike="noStrike" spc="-1" dirty="0">
                <a:solidFill>
                  <a:srgbClr val="000000"/>
                </a:solidFill>
                <a:latin typeface="Calibri" panose="020F0502020204030204" pitchFamily="34" charset="0"/>
                <a:cs typeface="Microsoft Sans Serif" panose="020B0604020202020204" pitchFamily="34" charset="0"/>
              </a:rPr>
              <a:t>Builds explainable models.</a:t>
            </a:r>
            <a:endParaRPr lang="en-US" sz="1400" b="0" strike="noStrike" spc="-1" dirty="0">
              <a:solidFill>
                <a:srgbClr val="000000"/>
              </a:solidFill>
              <a:latin typeface="Calibri" panose="020F0502020204030204" pitchFamily="34" charset="0"/>
              <a:ea typeface="Tahoma"/>
              <a:cs typeface="Tahoma"/>
            </a:endParaRPr>
          </a:p>
          <a:p>
            <a:pPr marL="863600" lvl="1" indent="-323850">
              <a:spcBef>
                <a:spcPts val="935"/>
              </a:spcBef>
              <a:buClr>
                <a:srgbClr val="000000"/>
              </a:buClr>
              <a:buSzPct val="75000"/>
              <a:buFont typeface="Symbol" charset="2"/>
              <a:buChar char=""/>
            </a:pPr>
            <a:r>
              <a:rPr lang="en-US" sz="1400" b="0" strike="noStrike" spc="-1" dirty="0">
                <a:solidFill>
                  <a:srgbClr val="000000"/>
                </a:solidFill>
                <a:latin typeface="Calibri" panose="020F0502020204030204" pitchFamily="34" charset="0"/>
                <a:cs typeface="Microsoft Sans Serif" panose="020B0604020202020204" pitchFamily="34" charset="0"/>
              </a:rPr>
              <a:t>Supports non-linear decision boundaries.</a:t>
            </a:r>
            <a:endParaRPr lang="en-US" sz="1400" b="0" strike="noStrike" spc="-1" dirty="0">
              <a:solidFill>
                <a:srgbClr val="000000"/>
              </a:solidFill>
              <a:latin typeface="Calibri" panose="020F0502020204030204" pitchFamily="34" charset="0"/>
              <a:ea typeface="Tahoma"/>
              <a:cs typeface="Tahoma"/>
            </a:endParaRPr>
          </a:p>
          <a:p>
            <a:pPr marL="863600" lvl="1" indent="-323850">
              <a:spcBef>
                <a:spcPts val="935"/>
              </a:spcBef>
              <a:buClr>
                <a:srgbClr val="000000"/>
              </a:buClr>
              <a:buSzPct val="75000"/>
              <a:buFont typeface="Symbol" charset="2"/>
              <a:buChar char=""/>
            </a:pPr>
            <a:r>
              <a:rPr lang="en-US" sz="1400" b="0" strike="noStrike" spc="-1" dirty="0">
                <a:solidFill>
                  <a:srgbClr val="000000"/>
                </a:solidFill>
                <a:latin typeface="Calibri" panose="020F0502020204030204" pitchFamily="34" charset="0"/>
                <a:cs typeface="Microsoft Sans Serif" panose="020B0604020202020204" pitchFamily="34" charset="0"/>
              </a:rPr>
              <a:t>Successfully used in many</a:t>
            </a:r>
            <a:br>
              <a:rPr lang="en-US" dirty="0">
                <a:latin typeface="Calibri" panose="020F0502020204030204" pitchFamily="34" charset="0"/>
                <a:cs typeface="Microsoft Sans Serif" panose="020B0604020202020204" pitchFamily="34" charset="0"/>
              </a:rPr>
            </a:br>
            <a:r>
              <a:rPr lang="en-US" sz="1400" b="0" strike="noStrike" spc="-1" dirty="0">
                <a:solidFill>
                  <a:srgbClr val="000000"/>
                </a:solidFill>
                <a:latin typeface="Calibri" panose="020F0502020204030204" pitchFamily="34" charset="0"/>
                <a:cs typeface="Microsoft Sans Serif" panose="020B0604020202020204" pitchFamily="34" charset="0"/>
              </a:rPr>
              <a:t>other similar projects.</a:t>
            </a:r>
            <a:endParaRPr lang="en-US" sz="1400" b="0" strike="noStrike" spc="-1" dirty="0">
              <a:solidFill>
                <a:srgbClr val="000000"/>
              </a:solidFill>
              <a:latin typeface="Calibri" panose="020F0502020204030204" pitchFamily="34" charset="0"/>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latin typeface="Calibri" panose="020F0502020204030204" pitchFamily="34" charset="0"/>
                <a:cs typeface="Microsoft Sans Serif" panose="020B0604020202020204" pitchFamily="34" charset="0"/>
              </a:rPr>
              <a:t>Performance compared</a:t>
            </a:r>
            <a:br>
              <a:rPr lang="en-US" dirty="0">
                <a:latin typeface="Calibri" panose="020F0502020204030204" pitchFamily="34" charset="0"/>
                <a:cs typeface="Microsoft Sans Serif" panose="020B0604020202020204" pitchFamily="34" charset="0"/>
              </a:rPr>
            </a:br>
            <a:r>
              <a:rPr lang="en-US" b="0" strike="noStrike" spc="-1" dirty="0">
                <a:solidFill>
                  <a:srgbClr val="000000"/>
                </a:solidFill>
                <a:latin typeface="Calibri" panose="020F0502020204030204" pitchFamily="34" charset="0"/>
                <a:cs typeface="Microsoft Sans Serif" panose="020B0604020202020204" pitchFamily="34" charset="0"/>
              </a:rPr>
              <a:t>using receiver operator</a:t>
            </a:r>
            <a:br>
              <a:rPr lang="en-US" dirty="0">
                <a:latin typeface="Calibri" panose="020F0502020204030204" pitchFamily="34" charset="0"/>
                <a:cs typeface="Microsoft Sans Serif" panose="020B0604020202020204" pitchFamily="34" charset="0"/>
              </a:rPr>
            </a:br>
            <a:r>
              <a:rPr lang="en-US" b="0" strike="noStrike" spc="-1" dirty="0">
                <a:solidFill>
                  <a:srgbClr val="000000"/>
                </a:solidFill>
                <a:latin typeface="Calibri" panose="020F0502020204030204" pitchFamily="34" charset="0"/>
                <a:cs typeface="Microsoft Sans Serif" panose="020B0604020202020204" pitchFamily="34" charset="0"/>
              </a:rPr>
              <a:t>characteristic (ROC)</a:t>
            </a:r>
            <a:br>
              <a:rPr lang="en-US" dirty="0">
                <a:latin typeface="Calibri" panose="020F0502020204030204" pitchFamily="34" charset="0"/>
                <a:cs typeface="Microsoft Sans Serif" panose="020B0604020202020204" pitchFamily="34" charset="0"/>
              </a:rPr>
            </a:br>
            <a:r>
              <a:rPr lang="en-US" b="0" strike="noStrike" spc="-1" dirty="0">
                <a:solidFill>
                  <a:srgbClr val="000000"/>
                </a:solidFill>
                <a:latin typeface="Calibri" panose="020F0502020204030204" pitchFamily="34" charset="0"/>
                <a:cs typeface="Microsoft Sans Serif" panose="020B0604020202020204" pitchFamily="34" charset="0"/>
              </a:rPr>
              <a:t>curves.</a:t>
            </a:r>
            <a:endParaRPr lang="en-US" b="0" strike="noStrike" spc="-1" dirty="0">
              <a:solidFill>
                <a:srgbClr val="000000"/>
              </a:solidFill>
              <a:latin typeface="Calibri" panose="020F0502020204030204" pitchFamily="34" charset="0"/>
              <a:ea typeface="Tahoma"/>
              <a:cs typeface="Tahoma"/>
            </a:endParaRPr>
          </a:p>
        </p:txBody>
      </p:sp>
      <p:sp>
        <p:nvSpPr>
          <p:cNvPr id="203" name="CustomShape 9"/>
          <p:cNvSpPr/>
          <p:nvPr/>
        </p:nvSpPr>
        <p:spPr>
          <a:xfrm>
            <a:off x="182880" y="914400"/>
            <a:ext cx="9806760" cy="3840480"/>
          </a:xfrm>
          <a:prstGeom prst="rect">
            <a:avLst/>
          </a:prstGeom>
          <a:solidFill>
            <a:srgbClr val="FFFFFF"/>
          </a:solidFill>
          <a:ln>
            <a:noFill/>
          </a:ln>
        </p:spPr>
        <p:style>
          <a:lnRef idx="0">
            <a:scrgbClr r="0" g="0" b="0"/>
          </a:lnRef>
          <a:fillRef idx="0">
            <a:scrgbClr r="0" g="0" b="0"/>
          </a:fillRef>
          <a:effectRef idx="0">
            <a:scrgbClr r="0" g="0" b="0"/>
          </a:effectRef>
          <a:fontRef idx="minor"/>
        </p:style>
      </p:sp>
      <p:grpSp>
        <p:nvGrpSpPr>
          <p:cNvPr id="3" name="Group 2">
            <a:extLst>
              <a:ext uri="{FF2B5EF4-FFF2-40B4-BE49-F238E27FC236}">
                <a16:creationId xmlns:a16="http://schemas.microsoft.com/office/drawing/2014/main" id="{9BC7149B-0E59-4474-964F-80C43A9C7457}"/>
              </a:ext>
            </a:extLst>
          </p:cNvPr>
          <p:cNvGrpSpPr/>
          <p:nvPr/>
        </p:nvGrpSpPr>
        <p:grpSpPr>
          <a:xfrm>
            <a:off x="3282480" y="1928482"/>
            <a:ext cx="3227880" cy="1731209"/>
            <a:chOff x="6600825" y="1900707"/>
            <a:chExt cx="3227880" cy="1731209"/>
          </a:xfrm>
        </p:grpSpPr>
        <p:pic>
          <p:nvPicPr>
            <p:cNvPr id="12" name="Shape 261" descr="pig_2.png">
              <a:extLst>
                <a:ext uri="{FF2B5EF4-FFF2-40B4-BE49-F238E27FC236}">
                  <a16:creationId xmlns:a16="http://schemas.microsoft.com/office/drawing/2014/main" id="{A865227F-E2C5-4412-9EAA-1373E9EB575F}"/>
                </a:ext>
              </a:extLst>
            </p:cNvPr>
            <p:cNvPicPr preferRelativeResize="0"/>
            <p:nvPr/>
          </p:nvPicPr>
          <p:blipFill>
            <a:blip r:embed="rId4">
              <a:alphaModFix/>
            </a:blip>
            <a:stretch>
              <a:fillRect/>
            </a:stretch>
          </p:blipFill>
          <p:spPr>
            <a:xfrm>
              <a:off x="7071818" y="2252633"/>
              <a:ext cx="615453" cy="647455"/>
            </a:xfrm>
            <a:prstGeom prst="rect">
              <a:avLst/>
            </a:prstGeom>
            <a:noFill/>
            <a:ln>
              <a:noFill/>
            </a:ln>
          </p:spPr>
        </p:pic>
        <p:pic>
          <p:nvPicPr>
            <p:cNvPr id="13" name="Shape 262" descr="pig_2.png">
              <a:extLst>
                <a:ext uri="{FF2B5EF4-FFF2-40B4-BE49-F238E27FC236}">
                  <a16:creationId xmlns:a16="http://schemas.microsoft.com/office/drawing/2014/main" id="{23AE1872-E2AF-446A-ACAA-83893F60CF64}"/>
                </a:ext>
              </a:extLst>
            </p:cNvPr>
            <p:cNvPicPr preferRelativeResize="0"/>
            <p:nvPr/>
          </p:nvPicPr>
          <p:blipFill>
            <a:blip r:embed="rId4">
              <a:alphaModFix/>
            </a:blip>
            <a:stretch>
              <a:fillRect/>
            </a:stretch>
          </p:blipFill>
          <p:spPr>
            <a:xfrm>
              <a:off x="6725647" y="2409256"/>
              <a:ext cx="615453" cy="647455"/>
            </a:xfrm>
            <a:prstGeom prst="rect">
              <a:avLst/>
            </a:prstGeom>
            <a:noFill/>
            <a:ln>
              <a:noFill/>
            </a:ln>
          </p:spPr>
        </p:pic>
        <p:pic>
          <p:nvPicPr>
            <p:cNvPr id="14" name="Shape 263" descr="pig_2.png">
              <a:extLst>
                <a:ext uri="{FF2B5EF4-FFF2-40B4-BE49-F238E27FC236}">
                  <a16:creationId xmlns:a16="http://schemas.microsoft.com/office/drawing/2014/main" id="{E5AB0390-C781-4A09-B618-360959EEF36A}"/>
                </a:ext>
              </a:extLst>
            </p:cNvPr>
            <p:cNvPicPr preferRelativeResize="0"/>
            <p:nvPr/>
          </p:nvPicPr>
          <p:blipFill>
            <a:blip r:embed="rId4">
              <a:alphaModFix/>
            </a:blip>
            <a:stretch>
              <a:fillRect/>
            </a:stretch>
          </p:blipFill>
          <p:spPr>
            <a:xfrm>
              <a:off x="7421178" y="2409256"/>
              <a:ext cx="615453" cy="647455"/>
            </a:xfrm>
            <a:prstGeom prst="rect">
              <a:avLst/>
            </a:prstGeom>
            <a:noFill/>
            <a:ln>
              <a:noFill/>
            </a:ln>
          </p:spPr>
        </p:pic>
        <p:pic>
          <p:nvPicPr>
            <p:cNvPr id="15" name="Shape 264" descr="pig_2.png">
              <a:extLst>
                <a:ext uri="{FF2B5EF4-FFF2-40B4-BE49-F238E27FC236}">
                  <a16:creationId xmlns:a16="http://schemas.microsoft.com/office/drawing/2014/main" id="{A9B9367D-6360-40BC-91B7-9F94BEF3E86B}"/>
                </a:ext>
              </a:extLst>
            </p:cNvPr>
            <p:cNvPicPr preferRelativeResize="0"/>
            <p:nvPr/>
          </p:nvPicPr>
          <p:blipFill>
            <a:blip r:embed="rId4">
              <a:alphaModFix/>
            </a:blip>
            <a:stretch>
              <a:fillRect/>
            </a:stretch>
          </p:blipFill>
          <p:spPr>
            <a:xfrm>
              <a:off x="7003440" y="2587912"/>
              <a:ext cx="615453" cy="647455"/>
            </a:xfrm>
            <a:prstGeom prst="rect">
              <a:avLst/>
            </a:prstGeom>
            <a:noFill/>
            <a:ln>
              <a:noFill/>
            </a:ln>
          </p:spPr>
        </p:pic>
        <p:pic>
          <p:nvPicPr>
            <p:cNvPr id="16" name="Shape 265" descr="pig_2.png">
              <a:extLst>
                <a:ext uri="{FF2B5EF4-FFF2-40B4-BE49-F238E27FC236}">
                  <a16:creationId xmlns:a16="http://schemas.microsoft.com/office/drawing/2014/main" id="{E91366C2-7A63-4B6C-ABEB-15FF0B124CC5}"/>
                </a:ext>
              </a:extLst>
            </p:cNvPr>
            <p:cNvPicPr preferRelativeResize="0"/>
            <p:nvPr/>
          </p:nvPicPr>
          <p:blipFill>
            <a:blip r:embed="rId4">
              <a:alphaModFix/>
            </a:blip>
            <a:stretch>
              <a:fillRect/>
            </a:stretch>
          </p:blipFill>
          <p:spPr>
            <a:xfrm>
              <a:off x="7388846" y="2730523"/>
              <a:ext cx="615453" cy="647455"/>
            </a:xfrm>
            <a:prstGeom prst="rect">
              <a:avLst/>
            </a:prstGeom>
            <a:noFill/>
            <a:ln>
              <a:noFill/>
            </a:ln>
          </p:spPr>
        </p:pic>
        <p:pic>
          <p:nvPicPr>
            <p:cNvPr id="17" name="Shape 266" descr="pig_2.png">
              <a:extLst>
                <a:ext uri="{FF2B5EF4-FFF2-40B4-BE49-F238E27FC236}">
                  <a16:creationId xmlns:a16="http://schemas.microsoft.com/office/drawing/2014/main" id="{2B6FF8A3-B3B1-48C2-AC8E-284B049FDE97}"/>
                </a:ext>
              </a:extLst>
            </p:cNvPr>
            <p:cNvPicPr preferRelativeResize="0"/>
            <p:nvPr/>
          </p:nvPicPr>
          <p:blipFill>
            <a:blip r:embed="rId4">
              <a:alphaModFix/>
            </a:blip>
            <a:stretch>
              <a:fillRect/>
            </a:stretch>
          </p:blipFill>
          <p:spPr>
            <a:xfrm>
              <a:off x="6676864" y="2789969"/>
              <a:ext cx="615453" cy="647455"/>
            </a:xfrm>
            <a:prstGeom prst="rect">
              <a:avLst/>
            </a:prstGeom>
            <a:noFill/>
            <a:ln>
              <a:noFill/>
            </a:ln>
          </p:spPr>
        </p:pic>
        <p:pic>
          <p:nvPicPr>
            <p:cNvPr id="18" name="Shape 267" descr="pig_2.png">
              <a:extLst>
                <a:ext uri="{FF2B5EF4-FFF2-40B4-BE49-F238E27FC236}">
                  <a16:creationId xmlns:a16="http://schemas.microsoft.com/office/drawing/2014/main" id="{D41CEC2E-4F9D-4492-AC10-E5A9D2568684}"/>
                </a:ext>
              </a:extLst>
            </p:cNvPr>
            <p:cNvPicPr preferRelativeResize="0"/>
            <p:nvPr/>
          </p:nvPicPr>
          <p:blipFill>
            <a:blip r:embed="rId4">
              <a:alphaModFix/>
            </a:blip>
            <a:stretch>
              <a:fillRect/>
            </a:stretch>
          </p:blipFill>
          <p:spPr>
            <a:xfrm>
              <a:off x="7071818" y="2984461"/>
              <a:ext cx="615453" cy="647455"/>
            </a:xfrm>
            <a:prstGeom prst="rect">
              <a:avLst/>
            </a:prstGeom>
            <a:noFill/>
            <a:ln>
              <a:noFill/>
            </a:ln>
          </p:spPr>
        </p:pic>
        <p:pic>
          <p:nvPicPr>
            <p:cNvPr id="19" name="Shape 268" descr="pig_2.png">
              <a:extLst>
                <a:ext uri="{FF2B5EF4-FFF2-40B4-BE49-F238E27FC236}">
                  <a16:creationId xmlns:a16="http://schemas.microsoft.com/office/drawing/2014/main" id="{0D52D715-4BF0-4E9E-AD69-BA31C619098F}"/>
                </a:ext>
              </a:extLst>
            </p:cNvPr>
            <p:cNvPicPr preferRelativeResize="0"/>
            <p:nvPr/>
          </p:nvPicPr>
          <p:blipFill>
            <a:blip r:embed="rId4">
              <a:alphaModFix/>
            </a:blip>
            <a:stretch>
              <a:fillRect/>
            </a:stretch>
          </p:blipFill>
          <p:spPr>
            <a:xfrm>
              <a:off x="8942684" y="2587923"/>
              <a:ext cx="615453" cy="647455"/>
            </a:xfrm>
            <a:prstGeom prst="rect">
              <a:avLst/>
            </a:prstGeom>
            <a:noFill/>
            <a:ln>
              <a:noFill/>
            </a:ln>
          </p:spPr>
        </p:pic>
        <p:sp>
          <p:nvSpPr>
            <p:cNvPr id="20" name="Shape 269">
              <a:extLst>
                <a:ext uri="{FF2B5EF4-FFF2-40B4-BE49-F238E27FC236}">
                  <a16:creationId xmlns:a16="http://schemas.microsoft.com/office/drawing/2014/main" id="{480A2CA8-F41D-4E1E-A318-19FAB5F0B9C0}"/>
                </a:ext>
              </a:extLst>
            </p:cNvPr>
            <p:cNvSpPr txBox="1"/>
            <p:nvPr/>
          </p:nvSpPr>
          <p:spPr>
            <a:xfrm>
              <a:off x="6600825" y="1904457"/>
              <a:ext cx="1354427"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dirty="0"/>
                <a:t>Training Set</a:t>
              </a:r>
            </a:p>
          </p:txBody>
        </p:sp>
        <p:sp>
          <p:nvSpPr>
            <p:cNvPr id="21" name="Shape 270">
              <a:extLst>
                <a:ext uri="{FF2B5EF4-FFF2-40B4-BE49-F238E27FC236}">
                  <a16:creationId xmlns:a16="http://schemas.microsoft.com/office/drawing/2014/main" id="{26849350-ACF5-48AE-8067-9CAE710A75BB}"/>
                </a:ext>
              </a:extLst>
            </p:cNvPr>
            <p:cNvSpPr txBox="1"/>
            <p:nvPr/>
          </p:nvSpPr>
          <p:spPr>
            <a:xfrm>
              <a:off x="8546554" y="1900707"/>
              <a:ext cx="1282151"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dirty="0"/>
                <a:t>Testing Set</a:t>
              </a:r>
            </a:p>
          </p:txBody>
        </p:sp>
      </p:grpSp>
      <p:cxnSp>
        <p:nvCxnSpPr>
          <p:cNvPr id="5" name="Straight Connector 4">
            <a:extLst>
              <a:ext uri="{FF2B5EF4-FFF2-40B4-BE49-F238E27FC236}">
                <a16:creationId xmlns:a16="http://schemas.microsoft.com/office/drawing/2014/main" id="{40ABBF9C-D02E-4030-A6FF-85EC19AE4BB4}"/>
              </a:ext>
            </a:extLst>
          </p:cNvPr>
          <p:cNvCxnSpPr/>
          <p:nvPr/>
        </p:nvCxnSpPr>
        <p:spPr>
          <a:xfrm>
            <a:off x="5057775" y="1362075"/>
            <a:ext cx="0" cy="2919765"/>
          </a:xfrm>
          <a:prstGeom prst="line">
            <a:avLst/>
          </a:prstGeom>
          <a:ln w="28575">
            <a:solidFill>
              <a:srgbClr val="FF0000"/>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i="1" spc="-1" dirty="0">
                <a:solidFill>
                  <a:schemeClr val="accent4">
                    <a:lumMod val="75000"/>
                  </a:schemeClr>
                </a:solidFill>
                <a:latin typeface="Times New Roman"/>
                <a:cs typeface="Microsoft Sans Serif" panose="020B0604020202020204" pitchFamily="34" charset="0"/>
              </a:rPr>
              <a:t>Random Forest</a:t>
            </a:r>
            <a:r>
              <a:rPr lang="en-US" sz="3200" i="1" spc="-1" dirty="0">
                <a:solidFill>
                  <a:srgbClr val="930000"/>
                </a:solidFill>
                <a:latin typeface="Times New Roman"/>
                <a:cs typeface="Microsoft Sans Serif" panose="020B0604020202020204" pitchFamily="34" charset="0"/>
              </a:rPr>
              <a:t> </a:t>
            </a:r>
            <a:r>
              <a:rPr lang="en-US" sz="3200" spc="-1" dirty="0">
                <a:solidFill>
                  <a:srgbClr val="930000"/>
                </a:solidFill>
                <a:latin typeface="Times New Roman"/>
                <a:cs typeface="Microsoft Sans Serif" panose="020B0604020202020204" pitchFamily="34" charset="0"/>
              </a:rPr>
              <a:t>Models Validated using Cross Validation</a:t>
            </a:r>
          </a:p>
        </p:txBody>
      </p:sp>
      <p:sp>
        <p:nvSpPr>
          <p:cNvPr id="206" name="CustomShape 3"/>
          <p:cNvSpPr/>
          <p:nvPr/>
        </p:nvSpPr>
        <p:spPr>
          <a:xfrm>
            <a:off x="3135600" y="3072960"/>
            <a:ext cx="146880" cy="365760"/>
          </a:xfrm>
          <a:prstGeom prst="rect">
            <a:avLst/>
          </a:prstGeom>
          <a:noFill/>
          <a:ln w="29160">
            <a:solidFill>
              <a:srgbClr val="00508F"/>
            </a:solidFill>
            <a:round/>
          </a:ln>
        </p:spPr>
        <p:style>
          <a:lnRef idx="0">
            <a:scrgbClr r="0" g="0" b="0"/>
          </a:lnRef>
          <a:fillRef idx="0">
            <a:scrgbClr r="0" g="0" b="0"/>
          </a:fillRef>
          <a:effectRef idx="0">
            <a:scrgbClr r="0" g="0" b="0"/>
          </a:effectRef>
          <a:fontRef idx="minor"/>
        </p:style>
      </p:sp>
      <p:sp>
        <p:nvSpPr>
          <p:cNvPr id="207" name="CustomShape 4"/>
          <p:cNvSpPr/>
          <p:nvPr/>
        </p:nvSpPr>
        <p:spPr>
          <a:xfrm>
            <a:off x="7622280" y="3086280"/>
            <a:ext cx="146880" cy="365760"/>
          </a:xfrm>
          <a:prstGeom prst="rect">
            <a:avLst/>
          </a:prstGeom>
          <a:noFill/>
          <a:ln w="29160">
            <a:solidFill>
              <a:srgbClr val="006C3B"/>
            </a:solidFill>
            <a:round/>
          </a:ln>
        </p:spPr>
        <p:style>
          <a:lnRef idx="0">
            <a:scrgbClr r="0" g="0" b="0"/>
          </a:lnRef>
          <a:fillRef idx="0">
            <a:scrgbClr r="0" g="0" b="0"/>
          </a:fillRef>
          <a:effectRef idx="0">
            <a:scrgbClr r="0" g="0" b="0"/>
          </a:effectRef>
          <a:fontRef idx="minor"/>
        </p:style>
      </p:sp>
      <p:sp>
        <p:nvSpPr>
          <p:cNvPr id="208" name="CustomShape 5"/>
          <p:cNvSpPr/>
          <p:nvPr/>
        </p:nvSpPr>
        <p:spPr>
          <a:xfrm>
            <a:off x="6477840" y="4281840"/>
            <a:ext cx="366480" cy="174240"/>
          </a:xfrm>
          <a:prstGeom prst="rect">
            <a:avLst/>
          </a:prstGeom>
          <a:noFill/>
          <a:ln w="29160">
            <a:solidFill>
              <a:srgbClr val="BA131A"/>
            </a:solidFill>
            <a:round/>
          </a:ln>
        </p:spPr>
        <p:style>
          <a:lnRef idx="0">
            <a:scrgbClr r="0" g="0" b="0"/>
          </a:lnRef>
          <a:fillRef idx="0">
            <a:scrgbClr r="0" g="0" b="0"/>
          </a:fillRef>
          <a:effectRef idx="0">
            <a:scrgbClr r="0" g="0" b="0"/>
          </a:effectRef>
          <a:fontRef idx="minor"/>
        </p:style>
      </p:sp>
      <p:sp>
        <p:nvSpPr>
          <p:cNvPr id="209" name="CustomShape 6"/>
          <p:cNvSpPr/>
          <p:nvPr/>
        </p:nvSpPr>
        <p:spPr>
          <a:xfrm>
            <a:off x="4245840" y="4281840"/>
            <a:ext cx="366480" cy="174240"/>
          </a:xfrm>
          <a:prstGeom prst="rect">
            <a:avLst/>
          </a:prstGeom>
          <a:noFill/>
          <a:ln w="29160">
            <a:solidFill>
              <a:srgbClr val="BA131A"/>
            </a:solidFill>
            <a:round/>
          </a:ln>
        </p:spPr>
        <p:style>
          <a:lnRef idx="0">
            <a:scrgbClr r="0" g="0" b="0"/>
          </a:lnRef>
          <a:fillRef idx="0">
            <a:scrgbClr r="0" g="0" b="0"/>
          </a:fillRef>
          <a:effectRef idx="0">
            <a:scrgbClr r="0" g="0" b="0"/>
          </a:effectRef>
          <a:fontRef idx="minor"/>
        </p:style>
      </p:sp>
      <p:sp>
        <p:nvSpPr>
          <p:cNvPr id="210" name="CustomShape 7"/>
          <p:cNvSpPr/>
          <p:nvPr/>
        </p:nvSpPr>
        <p:spPr>
          <a:xfrm>
            <a:off x="8719200" y="4281840"/>
            <a:ext cx="366480" cy="174240"/>
          </a:xfrm>
          <a:prstGeom prst="rect">
            <a:avLst/>
          </a:prstGeom>
          <a:noFill/>
          <a:ln w="29160">
            <a:solidFill>
              <a:srgbClr val="C06616"/>
            </a:solidFill>
            <a:round/>
          </a:ln>
        </p:spPr>
        <p:style>
          <a:lnRef idx="0">
            <a:scrgbClr r="0" g="0" b="0"/>
          </a:lnRef>
          <a:fillRef idx="0">
            <a:scrgbClr r="0" g="0" b="0"/>
          </a:fillRef>
          <a:effectRef idx="0">
            <a:scrgbClr r="0" g="0" b="0"/>
          </a:effectRef>
          <a:fontRef idx="minor"/>
        </p:style>
      </p:sp>
      <p:sp>
        <p:nvSpPr>
          <p:cNvPr id="211" name="CustomShape 8"/>
          <p:cNvSpPr/>
          <p:nvPr/>
        </p:nvSpPr>
        <p:spPr>
          <a:xfrm>
            <a:off x="5367600" y="3072960"/>
            <a:ext cx="146880" cy="365760"/>
          </a:xfrm>
          <a:prstGeom prst="rect">
            <a:avLst/>
          </a:prstGeom>
          <a:noFill/>
          <a:ln w="29160">
            <a:solidFill>
              <a:srgbClr val="00508F"/>
            </a:solidFill>
            <a:round/>
          </a:ln>
        </p:spPr>
        <p:style>
          <a:lnRef idx="0">
            <a:scrgbClr r="0" g="0" b="0"/>
          </a:lnRef>
          <a:fillRef idx="0">
            <a:scrgbClr r="0" g="0" b="0"/>
          </a:fillRef>
          <a:effectRef idx="0">
            <a:scrgbClr r="0" g="0" b="0"/>
          </a:effectRef>
          <a:fontRef idx="minor"/>
        </p:style>
      </p:sp>
      <p:sp>
        <p:nvSpPr>
          <p:cNvPr id="2" name="TextShape 2">
            <a:extLst>
              <a:ext uri="{FF2B5EF4-FFF2-40B4-BE49-F238E27FC236}">
                <a16:creationId xmlns:a16="http://schemas.microsoft.com/office/drawing/2014/main" id="{E27E61D7-803C-4A45-8862-3D7E07540E55}"/>
              </a:ext>
            </a:extLst>
          </p:cNvPr>
          <p:cNvSpPr txBox="1"/>
          <p:nvPr/>
        </p:nvSpPr>
        <p:spPr>
          <a:xfrm>
            <a:off x="102960" y="636480"/>
            <a:ext cx="9863640" cy="3935520"/>
          </a:xfrm>
          <a:prstGeom prst="rect">
            <a:avLst/>
          </a:prstGeom>
          <a:noFill/>
          <a:ln>
            <a:noFill/>
          </a:ln>
        </p:spPr>
        <p:txBody>
          <a:bodyPr lIns="0" tIns="0" rIns="0" bIns="0" anchor="t">
            <a:normAutofit/>
          </a:bodyPr>
          <a:lstStyle/>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Models evaluated in a </a:t>
            </a:r>
            <a:r>
              <a:rPr lang="en-US" spc="-1" dirty="0">
                <a:solidFill>
                  <a:srgbClr val="000000"/>
                </a:solidFill>
                <a:cs typeface="Microsoft Sans Serif" panose="020B0604020202020204" pitchFamily="34" charset="0"/>
              </a:rPr>
              <a:t>leave-one-pig-out </a:t>
            </a:r>
            <a:r>
              <a:rPr lang="en-US" b="0" strike="noStrike" spc="-1" dirty="0">
                <a:solidFill>
                  <a:srgbClr val="000000"/>
                </a:solidFill>
                <a:cs typeface="Microsoft Sans Serif" panose="020B0604020202020204" pitchFamily="34" charset="0"/>
              </a:rPr>
              <a:t>cross validation framework.</a:t>
            </a:r>
            <a:endParaRPr lang="en-US"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Random forest models trained (Auton Lab variant).</a:t>
            </a:r>
            <a:endParaRPr lang="en-US"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Handles missing values.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Builds explainable models.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Supports non-linear decision boundaries.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Successfully used in many</a:t>
            </a:r>
            <a:br>
              <a:rPr lang="en-US" dirty="0">
                <a:cs typeface="Microsoft Sans Serif" panose="020B0604020202020204" pitchFamily="34" charset="0"/>
              </a:rPr>
            </a:br>
            <a:r>
              <a:rPr lang="en-US" sz="1600" b="0" strike="noStrike" spc="-1" dirty="0">
                <a:solidFill>
                  <a:srgbClr val="000000"/>
                </a:solidFill>
                <a:cs typeface="Microsoft Sans Serif" panose="020B0604020202020204" pitchFamily="34" charset="0"/>
              </a:rPr>
              <a:t>other similar projects.</a:t>
            </a:r>
            <a:endParaRPr lang="en-US" sz="1400"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Performance compared</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using receiver operator</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characteristic (ROC)</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curves.</a:t>
            </a:r>
            <a:endParaRPr lang="en-US" b="0" strike="noStrike" spc="-1" dirty="0">
              <a:solidFill>
                <a:srgbClr val="000000"/>
              </a:solidFill>
              <a:ea typeface="Tahoma"/>
              <a:cs typeface="Tahoma"/>
            </a:endParaRPr>
          </a:p>
        </p:txBody>
      </p:sp>
      <p:sp>
        <p:nvSpPr>
          <p:cNvPr id="212" name="CustomShape 9"/>
          <p:cNvSpPr/>
          <p:nvPr/>
        </p:nvSpPr>
        <p:spPr>
          <a:xfrm>
            <a:off x="182563" y="3038370"/>
            <a:ext cx="9807575" cy="1716193"/>
          </a:xfrm>
          <a:prstGeom prst="rect">
            <a:avLst/>
          </a:prstGeom>
          <a:solidFill>
            <a:srgbClr val="FFFFFF"/>
          </a:solidFill>
          <a:ln>
            <a:noFill/>
          </a:ln>
        </p:spPr>
        <p:style>
          <a:lnRef idx="0">
            <a:scrgbClr r="0" g="0" b="0"/>
          </a:lnRef>
          <a:fillRef idx="0">
            <a:scrgbClr r="0" g="0" b="0"/>
          </a:fillRef>
          <a:effectRef idx="0">
            <a:scrgbClr r="0" g="0" b="0"/>
          </a:effectRef>
          <a:fontRef idx="minor"/>
        </p:style>
      </p:sp>
      <p:grpSp>
        <p:nvGrpSpPr>
          <p:cNvPr id="25" name="Group 24">
            <a:extLst>
              <a:ext uri="{FF2B5EF4-FFF2-40B4-BE49-F238E27FC236}">
                <a16:creationId xmlns:a16="http://schemas.microsoft.com/office/drawing/2014/main" id="{AFC35413-BCB2-41C4-BBCC-C985952CCDD2}"/>
              </a:ext>
            </a:extLst>
          </p:cNvPr>
          <p:cNvGrpSpPr/>
          <p:nvPr/>
        </p:nvGrpSpPr>
        <p:grpSpPr>
          <a:xfrm>
            <a:off x="7738260" y="740626"/>
            <a:ext cx="2158215" cy="1299675"/>
            <a:chOff x="7204860" y="1016851"/>
            <a:chExt cx="2158215" cy="1299675"/>
          </a:xfrm>
        </p:grpSpPr>
        <p:grpSp>
          <p:nvGrpSpPr>
            <p:cNvPr id="26" name="Group 25">
              <a:extLst>
                <a:ext uri="{FF2B5EF4-FFF2-40B4-BE49-F238E27FC236}">
                  <a16:creationId xmlns:a16="http://schemas.microsoft.com/office/drawing/2014/main" id="{6CC1C277-86F1-4D33-84AF-4EA9D8774F5C}"/>
                </a:ext>
              </a:extLst>
            </p:cNvPr>
            <p:cNvGrpSpPr/>
            <p:nvPr/>
          </p:nvGrpSpPr>
          <p:grpSpPr>
            <a:xfrm>
              <a:off x="7204860" y="1098550"/>
              <a:ext cx="2158215" cy="1157516"/>
              <a:chOff x="6600825" y="1900707"/>
              <a:chExt cx="3227880" cy="1731209"/>
            </a:xfrm>
          </p:grpSpPr>
          <p:pic>
            <p:nvPicPr>
              <p:cNvPr id="28" name="Shape 261" descr="pig_2.png">
                <a:extLst>
                  <a:ext uri="{FF2B5EF4-FFF2-40B4-BE49-F238E27FC236}">
                    <a16:creationId xmlns:a16="http://schemas.microsoft.com/office/drawing/2014/main" id="{233786BA-3577-46B2-89E9-60687DC1787B}"/>
                  </a:ext>
                </a:extLst>
              </p:cNvPr>
              <p:cNvPicPr preferRelativeResize="0"/>
              <p:nvPr/>
            </p:nvPicPr>
            <p:blipFill>
              <a:blip r:embed="rId3">
                <a:alphaModFix/>
              </a:blip>
              <a:stretch>
                <a:fillRect/>
              </a:stretch>
            </p:blipFill>
            <p:spPr>
              <a:xfrm>
                <a:off x="7071818" y="2252633"/>
                <a:ext cx="615453" cy="647455"/>
              </a:xfrm>
              <a:prstGeom prst="rect">
                <a:avLst/>
              </a:prstGeom>
              <a:noFill/>
              <a:ln>
                <a:noFill/>
              </a:ln>
            </p:spPr>
          </p:pic>
          <p:pic>
            <p:nvPicPr>
              <p:cNvPr id="29" name="Shape 262" descr="pig_2.png">
                <a:extLst>
                  <a:ext uri="{FF2B5EF4-FFF2-40B4-BE49-F238E27FC236}">
                    <a16:creationId xmlns:a16="http://schemas.microsoft.com/office/drawing/2014/main" id="{6805DD1D-D608-489E-9B19-412B294A9797}"/>
                  </a:ext>
                </a:extLst>
              </p:cNvPr>
              <p:cNvPicPr preferRelativeResize="0"/>
              <p:nvPr/>
            </p:nvPicPr>
            <p:blipFill>
              <a:blip r:embed="rId3">
                <a:alphaModFix/>
              </a:blip>
              <a:stretch>
                <a:fillRect/>
              </a:stretch>
            </p:blipFill>
            <p:spPr>
              <a:xfrm>
                <a:off x="6725647" y="2409256"/>
                <a:ext cx="615453" cy="647455"/>
              </a:xfrm>
              <a:prstGeom prst="rect">
                <a:avLst/>
              </a:prstGeom>
              <a:noFill/>
              <a:ln>
                <a:noFill/>
              </a:ln>
            </p:spPr>
          </p:pic>
          <p:pic>
            <p:nvPicPr>
              <p:cNvPr id="30" name="Shape 263" descr="pig_2.png">
                <a:extLst>
                  <a:ext uri="{FF2B5EF4-FFF2-40B4-BE49-F238E27FC236}">
                    <a16:creationId xmlns:a16="http://schemas.microsoft.com/office/drawing/2014/main" id="{241E9F20-5340-4785-9047-A77C84414FC3}"/>
                  </a:ext>
                </a:extLst>
              </p:cNvPr>
              <p:cNvPicPr preferRelativeResize="0"/>
              <p:nvPr/>
            </p:nvPicPr>
            <p:blipFill>
              <a:blip r:embed="rId3">
                <a:alphaModFix/>
              </a:blip>
              <a:stretch>
                <a:fillRect/>
              </a:stretch>
            </p:blipFill>
            <p:spPr>
              <a:xfrm>
                <a:off x="7421178" y="2409256"/>
                <a:ext cx="615453" cy="647455"/>
              </a:xfrm>
              <a:prstGeom prst="rect">
                <a:avLst/>
              </a:prstGeom>
              <a:noFill/>
              <a:ln>
                <a:noFill/>
              </a:ln>
            </p:spPr>
          </p:pic>
          <p:pic>
            <p:nvPicPr>
              <p:cNvPr id="31" name="Shape 264" descr="pig_2.png">
                <a:extLst>
                  <a:ext uri="{FF2B5EF4-FFF2-40B4-BE49-F238E27FC236}">
                    <a16:creationId xmlns:a16="http://schemas.microsoft.com/office/drawing/2014/main" id="{5A4F2CA6-42DE-47D0-9862-512E81D6D388}"/>
                  </a:ext>
                </a:extLst>
              </p:cNvPr>
              <p:cNvPicPr preferRelativeResize="0"/>
              <p:nvPr/>
            </p:nvPicPr>
            <p:blipFill>
              <a:blip r:embed="rId3">
                <a:alphaModFix/>
              </a:blip>
              <a:stretch>
                <a:fillRect/>
              </a:stretch>
            </p:blipFill>
            <p:spPr>
              <a:xfrm>
                <a:off x="7003440" y="2587912"/>
                <a:ext cx="615453" cy="647455"/>
              </a:xfrm>
              <a:prstGeom prst="rect">
                <a:avLst/>
              </a:prstGeom>
              <a:noFill/>
              <a:ln>
                <a:noFill/>
              </a:ln>
            </p:spPr>
          </p:pic>
          <p:pic>
            <p:nvPicPr>
              <p:cNvPr id="32" name="Shape 265" descr="pig_2.png">
                <a:extLst>
                  <a:ext uri="{FF2B5EF4-FFF2-40B4-BE49-F238E27FC236}">
                    <a16:creationId xmlns:a16="http://schemas.microsoft.com/office/drawing/2014/main" id="{B858C1B2-F6CC-4869-82D7-7778C8134499}"/>
                  </a:ext>
                </a:extLst>
              </p:cNvPr>
              <p:cNvPicPr preferRelativeResize="0"/>
              <p:nvPr/>
            </p:nvPicPr>
            <p:blipFill>
              <a:blip r:embed="rId3">
                <a:alphaModFix/>
              </a:blip>
              <a:stretch>
                <a:fillRect/>
              </a:stretch>
            </p:blipFill>
            <p:spPr>
              <a:xfrm>
                <a:off x="7388846" y="2730523"/>
                <a:ext cx="615453" cy="647455"/>
              </a:xfrm>
              <a:prstGeom prst="rect">
                <a:avLst/>
              </a:prstGeom>
              <a:noFill/>
              <a:ln>
                <a:noFill/>
              </a:ln>
            </p:spPr>
          </p:pic>
          <p:pic>
            <p:nvPicPr>
              <p:cNvPr id="33" name="Shape 266" descr="pig_2.png">
                <a:extLst>
                  <a:ext uri="{FF2B5EF4-FFF2-40B4-BE49-F238E27FC236}">
                    <a16:creationId xmlns:a16="http://schemas.microsoft.com/office/drawing/2014/main" id="{433D8BAF-1B1A-47E0-88E7-9C00610937CC}"/>
                  </a:ext>
                </a:extLst>
              </p:cNvPr>
              <p:cNvPicPr preferRelativeResize="0"/>
              <p:nvPr/>
            </p:nvPicPr>
            <p:blipFill>
              <a:blip r:embed="rId3">
                <a:alphaModFix/>
              </a:blip>
              <a:stretch>
                <a:fillRect/>
              </a:stretch>
            </p:blipFill>
            <p:spPr>
              <a:xfrm>
                <a:off x="6676864" y="2789969"/>
                <a:ext cx="615453" cy="647455"/>
              </a:xfrm>
              <a:prstGeom prst="rect">
                <a:avLst/>
              </a:prstGeom>
              <a:noFill/>
              <a:ln>
                <a:noFill/>
              </a:ln>
            </p:spPr>
          </p:pic>
          <p:pic>
            <p:nvPicPr>
              <p:cNvPr id="34" name="Shape 267" descr="pig_2.png">
                <a:extLst>
                  <a:ext uri="{FF2B5EF4-FFF2-40B4-BE49-F238E27FC236}">
                    <a16:creationId xmlns:a16="http://schemas.microsoft.com/office/drawing/2014/main" id="{A0A26B98-F981-49FC-AFD0-B14C3E6FFFA2}"/>
                  </a:ext>
                </a:extLst>
              </p:cNvPr>
              <p:cNvPicPr preferRelativeResize="0"/>
              <p:nvPr/>
            </p:nvPicPr>
            <p:blipFill>
              <a:blip r:embed="rId3">
                <a:alphaModFix/>
              </a:blip>
              <a:stretch>
                <a:fillRect/>
              </a:stretch>
            </p:blipFill>
            <p:spPr>
              <a:xfrm>
                <a:off x="7071818" y="2984461"/>
                <a:ext cx="615453" cy="647455"/>
              </a:xfrm>
              <a:prstGeom prst="rect">
                <a:avLst/>
              </a:prstGeom>
              <a:noFill/>
              <a:ln>
                <a:noFill/>
              </a:ln>
            </p:spPr>
          </p:pic>
          <p:pic>
            <p:nvPicPr>
              <p:cNvPr id="35" name="Shape 268" descr="pig_2.png">
                <a:extLst>
                  <a:ext uri="{FF2B5EF4-FFF2-40B4-BE49-F238E27FC236}">
                    <a16:creationId xmlns:a16="http://schemas.microsoft.com/office/drawing/2014/main" id="{35ADE7DF-7F20-4CF2-858D-74C1CB8E471D}"/>
                  </a:ext>
                </a:extLst>
              </p:cNvPr>
              <p:cNvPicPr preferRelativeResize="0"/>
              <p:nvPr/>
            </p:nvPicPr>
            <p:blipFill>
              <a:blip r:embed="rId3">
                <a:alphaModFix/>
              </a:blip>
              <a:stretch>
                <a:fillRect/>
              </a:stretch>
            </p:blipFill>
            <p:spPr>
              <a:xfrm>
                <a:off x="8942684" y="2587923"/>
                <a:ext cx="615453" cy="647455"/>
              </a:xfrm>
              <a:prstGeom prst="rect">
                <a:avLst/>
              </a:prstGeom>
              <a:noFill/>
              <a:ln>
                <a:noFill/>
              </a:ln>
            </p:spPr>
          </p:pic>
          <p:sp>
            <p:nvSpPr>
              <p:cNvPr id="36" name="Shape 269">
                <a:extLst>
                  <a:ext uri="{FF2B5EF4-FFF2-40B4-BE49-F238E27FC236}">
                    <a16:creationId xmlns:a16="http://schemas.microsoft.com/office/drawing/2014/main" id="{8BE33E43-8962-408C-A0C6-E4DCFED64838}"/>
                  </a:ext>
                </a:extLst>
              </p:cNvPr>
              <p:cNvSpPr txBox="1"/>
              <p:nvPr/>
            </p:nvSpPr>
            <p:spPr>
              <a:xfrm>
                <a:off x="6600825" y="1904457"/>
                <a:ext cx="1354427"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Training Set</a:t>
                </a:r>
              </a:p>
            </p:txBody>
          </p:sp>
          <p:sp>
            <p:nvSpPr>
              <p:cNvPr id="37" name="Shape 270">
                <a:extLst>
                  <a:ext uri="{FF2B5EF4-FFF2-40B4-BE49-F238E27FC236}">
                    <a16:creationId xmlns:a16="http://schemas.microsoft.com/office/drawing/2014/main" id="{24A04408-D8D0-46FE-9E8C-D5A47B3A7FF6}"/>
                  </a:ext>
                </a:extLst>
              </p:cNvPr>
              <p:cNvSpPr txBox="1"/>
              <p:nvPr/>
            </p:nvSpPr>
            <p:spPr>
              <a:xfrm>
                <a:off x="8546554" y="1900707"/>
                <a:ext cx="1282151"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Testing Set</a:t>
                </a:r>
              </a:p>
            </p:txBody>
          </p:sp>
        </p:grpSp>
        <p:cxnSp>
          <p:nvCxnSpPr>
            <p:cNvPr id="27" name="Straight Connector 26">
              <a:extLst>
                <a:ext uri="{FF2B5EF4-FFF2-40B4-BE49-F238E27FC236}">
                  <a16:creationId xmlns:a16="http://schemas.microsoft.com/office/drawing/2014/main" id="{31A2D67B-382D-4AE8-95D7-108810D2DCF9}"/>
                </a:ext>
              </a:extLst>
            </p:cNvPr>
            <p:cNvCxnSpPr>
              <a:cxnSpLocks/>
            </p:cNvCxnSpPr>
            <p:nvPr/>
          </p:nvCxnSpPr>
          <p:spPr>
            <a:xfrm>
              <a:off x="8382000" y="1016851"/>
              <a:ext cx="0" cy="1299675"/>
            </a:xfrm>
            <a:prstGeom prst="line">
              <a:avLst/>
            </a:prstGeom>
            <a:ln w="15875">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Shape 2">
            <a:extLst>
              <a:ext uri="{FF2B5EF4-FFF2-40B4-BE49-F238E27FC236}">
                <a16:creationId xmlns:a16="http://schemas.microsoft.com/office/drawing/2014/main" id="{28067065-E44A-4A06-8485-F2035B1BAF4A}"/>
              </a:ext>
            </a:extLst>
          </p:cNvPr>
          <p:cNvSpPr txBox="1"/>
          <p:nvPr/>
        </p:nvSpPr>
        <p:spPr>
          <a:xfrm>
            <a:off x="102960" y="636480"/>
            <a:ext cx="9863640" cy="3935520"/>
          </a:xfrm>
          <a:prstGeom prst="rect">
            <a:avLst/>
          </a:prstGeom>
          <a:noFill/>
          <a:ln>
            <a:noFill/>
          </a:ln>
        </p:spPr>
        <p:txBody>
          <a:bodyPr lIns="0" tIns="0" rIns="0" bIns="0" anchor="t">
            <a:normAutofit/>
          </a:bodyPr>
          <a:lstStyle/>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Models evaluated in a </a:t>
            </a:r>
            <a:r>
              <a:rPr lang="en-US" spc="-1" dirty="0">
                <a:solidFill>
                  <a:srgbClr val="000000"/>
                </a:solidFill>
                <a:cs typeface="Microsoft Sans Serif" panose="020B0604020202020204" pitchFamily="34" charset="0"/>
              </a:rPr>
              <a:t>leave-one-pig-out </a:t>
            </a:r>
            <a:r>
              <a:rPr lang="en-US" b="0" strike="noStrike" spc="-1" dirty="0">
                <a:solidFill>
                  <a:srgbClr val="000000"/>
                </a:solidFill>
                <a:cs typeface="Microsoft Sans Serif" panose="020B0604020202020204" pitchFamily="34" charset="0"/>
              </a:rPr>
              <a:t>cross validation framework.</a:t>
            </a:r>
            <a:endParaRPr lang="en-US"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Random forest models trained (Auton Lab variant).</a:t>
            </a:r>
            <a:endParaRPr lang="en-US"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Handles missing values.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Builds explainable models.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Supports non-linear decision boundaries.</a:t>
            </a:r>
            <a:endParaRPr lang="en-US" sz="1600" b="0" strike="noStrike" spc="-1" dirty="0">
              <a:solidFill>
                <a:srgbClr val="000000"/>
              </a:solidFill>
              <a:ea typeface="Tahoma"/>
              <a:cs typeface="Tahoma"/>
            </a:endParaRPr>
          </a:p>
          <a:p>
            <a:pPr marL="863600" lvl="1" indent="-323850">
              <a:spcBef>
                <a:spcPts val="935"/>
              </a:spcBef>
              <a:buClr>
                <a:srgbClr val="000000"/>
              </a:buClr>
              <a:buSzPct val="75000"/>
              <a:buFont typeface="Symbol" charset="2"/>
              <a:buChar char=""/>
            </a:pPr>
            <a:r>
              <a:rPr lang="en-US" sz="1600" b="0" strike="noStrike" spc="-1" dirty="0">
                <a:solidFill>
                  <a:srgbClr val="000000"/>
                </a:solidFill>
                <a:cs typeface="Microsoft Sans Serif" panose="020B0604020202020204" pitchFamily="34" charset="0"/>
              </a:rPr>
              <a:t>Successfully used in many</a:t>
            </a:r>
            <a:br>
              <a:rPr lang="en-US" dirty="0">
                <a:cs typeface="Microsoft Sans Serif" panose="020B0604020202020204" pitchFamily="34" charset="0"/>
              </a:rPr>
            </a:br>
            <a:r>
              <a:rPr lang="en-US" sz="1600" b="0" strike="noStrike" spc="-1" dirty="0">
                <a:solidFill>
                  <a:srgbClr val="000000"/>
                </a:solidFill>
                <a:cs typeface="Microsoft Sans Serif" panose="020B0604020202020204" pitchFamily="34" charset="0"/>
              </a:rPr>
              <a:t>other similar projects.</a:t>
            </a:r>
            <a:endParaRPr lang="en-US" sz="1600" b="0" strike="noStrike" spc="-1" dirty="0">
              <a:solidFill>
                <a:srgbClr val="000000"/>
              </a:solidFill>
              <a:ea typeface="Tahoma"/>
              <a:cs typeface="Tahoma"/>
            </a:endParaRPr>
          </a:p>
          <a:p>
            <a:pPr marL="431800" indent="-323850">
              <a:spcBef>
                <a:spcPts val="1171"/>
              </a:spcBef>
              <a:buClr>
                <a:srgbClr val="000000"/>
              </a:buClr>
              <a:buSzPct val="45000"/>
              <a:buFont typeface="Wingdings" charset="2"/>
              <a:buChar char=""/>
            </a:pPr>
            <a:r>
              <a:rPr lang="en-US" b="0" strike="noStrike" spc="-1" dirty="0">
                <a:solidFill>
                  <a:srgbClr val="000000"/>
                </a:solidFill>
                <a:cs typeface="Microsoft Sans Serif" panose="020B0604020202020204" pitchFamily="34" charset="0"/>
              </a:rPr>
              <a:t>Performance compared</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using receiver operator</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characteristic (ROC)</a:t>
            </a:r>
            <a:br>
              <a:rPr lang="en-US" dirty="0">
                <a:cs typeface="Microsoft Sans Serif" panose="020B0604020202020204" pitchFamily="34" charset="0"/>
              </a:rPr>
            </a:br>
            <a:r>
              <a:rPr lang="en-US" b="0" strike="noStrike" spc="-1" dirty="0">
                <a:solidFill>
                  <a:srgbClr val="000000"/>
                </a:solidFill>
                <a:cs typeface="Microsoft Sans Serif" panose="020B0604020202020204" pitchFamily="34" charset="0"/>
              </a:rPr>
              <a:t>curves.</a:t>
            </a:r>
            <a:endParaRPr lang="en-US" b="0" strike="noStrike" spc="-1" dirty="0">
              <a:solidFill>
                <a:srgbClr val="000000"/>
              </a:solidFill>
              <a:ea typeface="Tahoma"/>
              <a:cs typeface="Tahoma"/>
            </a:endParaRPr>
          </a:p>
        </p:txBody>
      </p:sp>
      <p:sp>
        <p:nvSpPr>
          <p:cNvPr id="214" name="TextShape 1"/>
          <p:cNvSpPr txBox="1"/>
          <p:nvPr/>
        </p:nvSpPr>
        <p:spPr>
          <a:xfrm>
            <a:off x="0" y="0"/>
            <a:ext cx="10079640" cy="591840"/>
          </a:xfrm>
          <a:prstGeom prst="rect">
            <a:avLst/>
          </a:prstGeom>
          <a:solidFill>
            <a:srgbClr val="FFC1C1"/>
          </a:solidFill>
          <a:ln>
            <a:noFill/>
          </a:ln>
        </p:spPr>
        <p:txBody>
          <a:bodyPr lIns="0" tIns="0" rIns="0" bIns="0" anchor="ctr"/>
          <a:lstStyle/>
          <a:p>
            <a:pPr algn="ctr"/>
            <a:r>
              <a:rPr lang="en-US" sz="3200" b="0" strike="noStrike" spc="-1" dirty="0">
                <a:solidFill>
                  <a:srgbClr val="930000"/>
                </a:solidFill>
                <a:latin typeface="Times New Roman"/>
                <a:cs typeface="Microsoft Sans Serif" panose="020B0604020202020204" pitchFamily="34" charset="0"/>
              </a:rPr>
              <a:t>Models Evaluated using </a:t>
            </a:r>
            <a:r>
              <a:rPr lang="en-US" sz="3200" b="0" i="1" strike="noStrike" spc="-1" dirty="0">
                <a:solidFill>
                  <a:srgbClr val="930000"/>
                </a:solidFill>
                <a:latin typeface="Times New Roman"/>
                <a:cs typeface="Microsoft Sans Serif" panose="020B0604020202020204" pitchFamily="34" charset="0"/>
              </a:rPr>
              <a:t>ROC curves</a:t>
            </a:r>
          </a:p>
        </p:txBody>
      </p:sp>
      <p:sp>
        <p:nvSpPr>
          <p:cNvPr id="15" name="CustomShape 9">
            <a:extLst>
              <a:ext uri="{FF2B5EF4-FFF2-40B4-BE49-F238E27FC236}">
                <a16:creationId xmlns:a16="http://schemas.microsoft.com/office/drawing/2014/main" id="{4AB15C7F-F98D-44FF-9B04-4FF2B108089D}"/>
              </a:ext>
            </a:extLst>
          </p:cNvPr>
          <p:cNvSpPr/>
          <p:nvPr/>
        </p:nvSpPr>
        <p:spPr>
          <a:xfrm flipV="1">
            <a:off x="4156364" y="4969163"/>
            <a:ext cx="3075709" cy="377238"/>
          </a:xfrm>
          <a:prstGeom prst="rect">
            <a:avLst/>
          </a:prstGeom>
          <a:solidFill>
            <a:srgbClr val="FFFFFF"/>
          </a:solidFill>
          <a:ln>
            <a:noFill/>
          </a:ln>
        </p:spPr>
        <p:style>
          <a:lnRef idx="0">
            <a:scrgbClr r="0" g="0" b="0"/>
          </a:lnRef>
          <a:fillRef idx="0">
            <a:scrgbClr r="0" g="0" b="0"/>
          </a:fillRef>
          <a:effectRef idx="0">
            <a:scrgbClr r="0" g="0" b="0"/>
          </a:effectRef>
          <a:fontRef idx="minor"/>
        </p:style>
      </p:sp>
      <p:grpSp>
        <p:nvGrpSpPr>
          <p:cNvPr id="6" name="Group 5">
            <a:extLst>
              <a:ext uri="{FF2B5EF4-FFF2-40B4-BE49-F238E27FC236}">
                <a16:creationId xmlns:a16="http://schemas.microsoft.com/office/drawing/2014/main" id="{8F5F49D6-F72F-4563-A390-EF2458C14CB6}"/>
              </a:ext>
            </a:extLst>
          </p:cNvPr>
          <p:cNvGrpSpPr/>
          <p:nvPr/>
        </p:nvGrpSpPr>
        <p:grpSpPr>
          <a:xfrm>
            <a:off x="3448050" y="2940285"/>
            <a:ext cx="6466339" cy="1983011"/>
            <a:chOff x="3448050" y="2940285"/>
            <a:chExt cx="6466339" cy="1983011"/>
          </a:xfrm>
        </p:grpSpPr>
        <p:pic>
          <p:nvPicPr>
            <p:cNvPr id="4" name="Picture 3">
              <a:extLst>
                <a:ext uri="{FF2B5EF4-FFF2-40B4-BE49-F238E27FC236}">
                  <a16:creationId xmlns:a16="http://schemas.microsoft.com/office/drawing/2014/main" id="{17DB6556-7DFC-4AE7-B2CB-FC20B8B717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8050" y="2940285"/>
              <a:ext cx="6466339" cy="1983011"/>
            </a:xfrm>
            <a:prstGeom prst="rect">
              <a:avLst/>
            </a:prstGeom>
          </p:spPr>
        </p:pic>
        <p:sp>
          <p:nvSpPr>
            <p:cNvPr id="5" name="Rectangle 4">
              <a:extLst>
                <a:ext uri="{FF2B5EF4-FFF2-40B4-BE49-F238E27FC236}">
                  <a16:creationId xmlns:a16="http://schemas.microsoft.com/office/drawing/2014/main" id="{87B39E5C-67C5-403D-8B44-4F3509F29896}"/>
                </a:ext>
              </a:extLst>
            </p:cNvPr>
            <p:cNvSpPr/>
            <p:nvPr/>
          </p:nvSpPr>
          <p:spPr>
            <a:xfrm>
              <a:off x="6080125" y="2982138"/>
              <a:ext cx="1504950" cy="46812"/>
            </a:xfrm>
            <a:prstGeom prst="rect">
              <a:avLst/>
            </a:prstGeom>
            <a:solidFill>
              <a:srgbClr val="1E00F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17BCB24-73F3-4258-9C42-D7E82D8746E8}"/>
                </a:ext>
              </a:extLst>
            </p:cNvPr>
            <p:cNvSpPr/>
            <p:nvPr/>
          </p:nvSpPr>
          <p:spPr>
            <a:xfrm>
              <a:off x="8245476" y="2982137"/>
              <a:ext cx="749300" cy="1532713"/>
            </a:xfrm>
            <a:prstGeom prst="rect">
              <a:avLst/>
            </a:prstGeom>
            <a:solidFill>
              <a:srgbClr val="1E00F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0BC6CF8-27DF-43F8-984F-F1CB291003F5}"/>
                </a:ext>
              </a:extLst>
            </p:cNvPr>
            <p:cNvSpPr/>
            <p:nvPr/>
          </p:nvSpPr>
          <p:spPr>
            <a:xfrm>
              <a:off x="6084936" y="2982137"/>
              <a:ext cx="52340" cy="1532713"/>
            </a:xfrm>
            <a:prstGeom prst="rect">
              <a:avLst/>
            </a:prstGeom>
            <a:solidFill>
              <a:srgbClr val="009E4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A0F1C63-7E3A-46DA-858A-C4EBF19CE127}"/>
                </a:ext>
              </a:extLst>
            </p:cNvPr>
            <p:cNvSpPr/>
            <p:nvPr/>
          </p:nvSpPr>
          <p:spPr>
            <a:xfrm>
              <a:off x="3929110" y="2982136"/>
              <a:ext cx="749300" cy="1532713"/>
            </a:xfrm>
            <a:prstGeom prst="rect">
              <a:avLst/>
            </a:prstGeom>
            <a:solidFill>
              <a:srgbClr val="009E4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4" name="CustomShape 11"/>
          <p:cNvSpPr/>
          <p:nvPr/>
        </p:nvSpPr>
        <p:spPr>
          <a:xfrm>
            <a:off x="7741218" y="2940284"/>
            <a:ext cx="2170564" cy="1983011"/>
          </a:xfrm>
          <a:prstGeom prst="rect">
            <a:avLst/>
          </a:prstGeom>
          <a:solidFill>
            <a:srgbClr val="FFFFFF"/>
          </a:solidFill>
          <a:ln>
            <a:noFill/>
          </a:ln>
        </p:spPr>
        <p:style>
          <a:lnRef idx="0">
            <a:scrgbClr r="0" g="0" b="0"/>
          </a:lnRef>
          <a:fillRef idx="0">
            <a:scrgbClr r="0" g="0" b="0"/>
          </a:fillRef>
          <a:effectRef idx="0">
            <a:scrgbClr r="0" g="0" b="0"/>
          </a:effectRef>
          <a:fontRef idx="minor"/>
        </p:style>
      </p:sp>
      <p:sp>
        <p:nvSpPr>
          <p:cNvPr id="17" name="CustomShape 11">
            <a:extLst>
              <a:ext uri="{FF2B5EF4-FFF2-40B4-BE49-F238E27FC236}">
                <a16:creationId xmlns:a16="http://schemas.microsoft.com/office/drawing/2014/main" id="{8812FDAD-092F-4FE6-9E71-C5745E145333}"/>
              </a:ext>
            </a:extLst>
          </p:cNvPr>
          <p:cNvSpPr/>
          <p:nvPr/>
        </p:nvSpPr>
        <p:spPr>
          <a:xfrm>
            <a:off x="3429000" y="2901950"/>
            <a:ext cx="2170564" cy="1983011"/>
          </a:xfrm>
          <a:prstGeom prst="rect">
            <a:avLst/>
          </a:prstGeom>
          <a:solidFill>
            <a:srgbClr val="FFFFFF"/>
          </a:solidFill>
          <a:ln>
            <a:noFill/>
          </a:ln>
        </p:spPr>
        <p:style>
          <a:lnRef idx="0">
            <a:scrgbClr r="0" g="0" b="0"/>
          </a:lnRef>
          <a:fillRef idx="0">
            <a:scrgbClr r="0" g="0" b="0"/>
          </a:fillRef>
          <a:effectRef idx="0">
            <a:scrgbClr r="0" g="0" b="0"/>
          </a:effectRef>
          <a:fontRef idx="minor"/>
        </p:style>
      </p:sp>
      <p:sp>
        <p:nvSpPr>
          <p:cNvPr id="22" name="TextShape 10">
            <a:extLst>
              <a:ext uri="{FF2B5EF4-FFF2-40B4-BE49-F238E27FC236}">
                <a16:creationId xmlns:a16="http://schemas.microsoft.com/office/drawing/2014/main" id="{C78DF930-7507-46D5-BF9F-52A259CEF99A}"/>
              </a:ext>
            </a:extLst>
          </p:cNvPr>
          <p:cNvSpPr txBox="1"/>
          <p:nvPr/>
        </p:nvSpPr>
        <p:spPr>
          <a:xfrm>
            <a:off x="5827084" y="2072931"/>
            <a:ext cx="4150581" cy="602280"/>
          </a:xfrm>
          <a:prstGeom prst="rect">
            <a:avLst/>
          </a:prstGeom>
          <a:noFill/>
          <a:ln>
            <a:noFill/>
          </a:ln>
        </p:spPr>
        <p:txBody>
          <a:bodyPr lIns="90000" tIns="45000" rIns="90000" bIns="45000"/>
          <a:lstStyle/>
          <a:p>
            <a:r>
              <a:rPr lang="en-US" sz="1800" b="0" strike="noStrike" spc="-1" dirty="0">
                <a:cs typeface="Microsoft Sans Serif" panose="020B0604020202020204" pitchFamily="34" charset="0"/>
              </a:rPr>
              <a:t>Positive class: Bleeding</a:t>
            </a:r>
          </a:p>
          <a:p>
            <a:r>
              <a:rPr lang="en-US" sz="1800" b="0" strike="noStrike" spc="-1" dirty="0">
                <a:cs typeface="Microsoft Sans Serif" panose="020B0604020202020204" pitchFamily="34" charset="0"/>
              </a:rPr>
              <a:t>Negative class: </a:t>
            </a:r>
            <a:r>
              <a:rPr lang="en-US" spc="-1" dirty="0">
                <a:cs typeface="Microsoft Sans Serif" panose="020B0604020202020204" pitchFamily="34" charset="0"/>
              </a:rPr>
              <a:t>Not-bleeding</a:t>
            </a:r>
            <a:endParaRPr lang="en-US" sz="1800" b="0" strike="noStrike" spc="-1" dirty="0">
              <a:cs typeface="Microsoft Sans Serif" panose="020B0604020202020204" pitchFamily="34" charset="0"/>
            </a:endParaRPr>
          </a:p>
        </p:txBody>
      </p:sp>
      <p:grpSp>
        <p:nvGrpSpPr>
          <p:cNvPr id="23" name="Group 22">
            <a:extLst>
              <a:ext uri="{FF2B5EF4-FFF2-40B4-BE49-F238E27FC236}">
                <a16:creationId xmlns:a16="http://schemas.microsoft.com/office/drawing/2014/main" id="{E44C4622-B9D3-444C-9ED3-27061AF2376F}"/>
              </a:ext>
            </a:extLst>
          </p:cNvPr>
          <p:cNvGrpSpPr/>
          <p:nvPr/>
        </p:nvGrpSpPr>
        <p:grpSpPr>
          <a:xfrm>
            <a:off x="7738260" y="740626"/>
            <a:ext cx="2158215" cy="1299675"/>
            <a:chOff x="7204860" y="1016851"/>
            <a:chExt cx="2158215" cy="1299675"/>
          </a:xfrm>
        </p:grpSpPr>
        <p:grpSp>
          <p:nvGrpSpPr>
            <p:cNvPr id="24" name="Group 23">
              <a:extLst>
                <a:ext uri="{FF2B5EF4-FFF2-40B4-BE49-F238E27FC236}">
                  <a16:creationId xmlns:a16="http://schemas.microsoft.com/office/drawing/2014/main" id="{6EE5E732-2DA0-4F12-9EAD-0AD892877BCF}"/>
                </a:ext>
              </a:extLst>
            </p:cNvPr>
            <p:cNvGrpSpPr/>
            <p:nvPr/>
          </p:nvGrpSpPr>
          <p:grpSpPr>
            <a:xfrm>
              <a:off x="7204860" y="1098550"/>
              <a:ext cx="2158215" cy="1157516"/>
              <a:chOff x="6600825" y="1900707"/>
              <a:chExt cx="3227880" cy="1731209"/>
            </a:xfrm>
          </p:grpSpPr>
          <p:pic>
            <p:nvPicPr>
              <p:cNvPr id="26" name="Shape 261" descr="pig_2.png">
                <a:extLst>
                  <a:ext uri="{FF2B5EF4-FFF2-40B4-BE49-F238E27FC236}">
                    <a16:creationId xmlns:a16="http://schemas.microsoft.com/office/drawing/2014/main" id="{C107EFE3-B1F1-49CB-9CAD-0A45B02F9257}"/>
                  </a:ext>
                </a:extLst>
              </p:cNvPr>
              <p:cNvPicPr preferRelativeResize="0"/>
              <p:nvPr/>
            </p:nvPicPr>
            <p:blipFill>
              <a:blip r:embed="rId4">
                <a:alphaModFix/>
              </a:blip>
              <a:stretch>
                <a:fillRect/>
              </a:stretch>
            </p:blipFill>
            <p:spPr>
              <a:xfrm>
                <a:off x="7071818" y="2252633"/>
                <a:ext cx="615453" cy="647455"/>
              </a:xfrm>
              <a:prstGeom prst="rect">
                <a:avLst/>
              </a:prstGeom>
              <a:noFill/>
              <a:ln>
                <a:noFill/>
              </a:ln>
            </p:spPr>
          </p:pic>
          <p:pic>
            <p:nvPicPr>
              <p:cNvPr id="27" name="Shape 262" descr="pig_2.png">
                <a:extLst>
                  <a:ext uri="{FF2B5EF4-FFF2-40B4-BE49-F238E27FC236}">
                    <a16:creationId xmlns:a16="http://schemas.microsoft.com/office/drawing/2014/main" id="{47D87919-BFE3-42A3-8B8B-C51729EBE626}"/>
                  </a:ext>
                </a:extLst>
              </p:cNvPr>
              <p:cNvPicPr preferRelativeResize="0"/>
              <p:nvPr/>
            </p:nvPicPr>
            <p:blipFill>
              <a:blip r:embed="rId4">
                <a:alphaModFix/>
              </a:blip>
              <a:stretch>
                <a:fillRect/>
              </a:stretch>
            </p:blipFill>
            <p:spPr>
              <a:xfrm>
                <a:off x="6725647" y="2409256"/>
                <a:ext cx="615453" cy="647455"/>
              </a:xfrm>
              <a:prstGeom prst="rect">
                <a:avLst/>
              </a:prstGeom>
              <a:noFill/>
              <a:ln>
                <a:noFill/>
              </a:ln>
            </p:spPr>
          </p:pic>
          <p:pic>
            <p:nvPicPr>
              <p:cNvPr id="28" name="Shape 263" descr="pig_2.png">
                <a:extLst>
                  <a:ext uri="{FF2B5EF4-FFF2-40B4-BE49-F238E27FC236}">
                    <a16:creationId xmlns:a16="http://schemas.microsoft.com/office/drawing/2014/main" id="{BE46BC1E-B48E-44AB-8D1C-68B8C5BFEBCF}"/>
                  </a:ext>
                </a:extLst>
              </p:cNvPr>
              <p:cNvPicPr preferRelativeResize="0"/>
              <p:nvPr/>
            </p:nvPicPr>
            <p:blipFill>
              <a:blip r:embed="rId4">
                <a:alphaModFix/>
              </a:blip>
              <a:stretch>
                <a:fillRect/>
              </a:stretch>
            </p:blipFill>
            <p:spPr>
              <a:xfrm>
                <a:off x="7421178" y="2409256"/>
                <a:ext cx="615453" cy="647455"/>
              </a:xfrm>
              <a:prstGeom prst="rect">
                <a:avLst/>
              </a:prstGeom>
              <a:noFill/>
              <a:ln>
                <a:noFill/>
              </a:ln>
            </p:spPr>
          </p:pic>
          <p:pic>
            <p:nvPicPr>
              <p:cNvPr id="29" name="Shape 264" descr="pig_2.png">
                <a:extLst>
                  <a:ext uri="{FF2B5EF4-FFF2-40B4-BE49-F238E27FC236}">
                    <a16:creationId xmlns:a16="http://schemas.microsoft.com/office/drawing/2014/main" id="{15534CF2-0F8C-4D24-A937-AEB7ABB056A5}"/>
                  </a:ext>
                </a:extLst>
              </p:cNvPr>
              <p:cNvPicPr preferRelativeResize="0"/>
              <p:nvPr/>
            </p:nvPicPr>
            <p:blipFill>
              <a:blip r:embed="rId4">
                <a:alphaModFix/>
              </a:blip>
              <a:stretch>
                <a:fillRect/>
              </a:stretch>
            </p:blipFill>
            <p:spPr>
              <a:xfrm>
                <a:off x="7003440" y="2587912"/>
                <a:ext cx="615453" cy="647455"/>
              </a:xfrm>
              <a:prstGeom prst="rect">
                <a:avLst/>
              </a:prstGeom>
              <a:noFill/>
              <a:ln>
                <a:noFill/>
              </a:ln>
            </p:spPr>
          </p:pic>
          <p:pic>
            <p:nvPicPr>
              <p:cNvPr id="30" name="Shape 265" descr="pig_2.png">
                <a:extLst>
                  <a:ext uri="{FF2B5EF4-FFF2-40B4-BE49-F238E27FC236}">
                    <a16:creationId xmlns:a16="http://schemas.microsoft.com/office/drawing/2014/main" id="{12A726C3-A5CB-4A6A-A9A1-541B3D96ED50}"/>
                  </a:ext>
                </a:extLst>
              </p:cNvPr>
              <p:cNvPicPr preferRelativeResize="0"/>
              <p:nvPr/>
            </p:nvPicPr>
            <p:blipFill>
              <a:blip r:embed="rId4">
                <a:alphaModFix/>
              </a:blip>
              <a:stretch>
                <a:fillRect/>
              </a:stretch>
            </p:blipFill>
            <p:spPr>
              <a:xfrm>
                <a:off x="7388846" y="2730523"/>
                <a:ext cx="615453" cy="647455"/>
              </a:xfrm>
              <a:prstGeom prst="rect">
                <a:avLst/>
              </a:prstGeom>
              <a:noFill/>
              <a:ln>
                <a:noFill/>
              </a:ln>
            </p:spPr>
          </p:pic>
          <p:pic>
            <p:nvPicPr>
              <p:cNvPr id="31" name="Shape 266" descr="pig_2.png">
                <a:extLst>
                  <a:ext uri="{FF2B5EF4-FFF2-40B4-BE49-F238E27FC236}">
                    <a16:creationId xmlns:a16="http://schemas.microsoft.com/office/drawing/2014/main" id="{49BC40F9-5D9F-46BE-8ABE-C8B2B00DE012}"/>
                  </a:ext>
                </a:extLst>
              </p:cNvPr>
              <p:cNvPicPr preferRelativeResize="0"/>
              <p:nvPr/>
            </p:nvPicPr>
            <p:blipFill>
              <a:blip r:embed="rId4">
                <a:alphaModFix/>
              </a:blip>
              <a:stretch>
                <a:fillRect/>
              </a:stretch>
            </p:blipFill>
            <p:spPr>
              <a:xfrm>
                <a:off x="6676864" y="2789969"/>
                <a:ext cx="615453" cy="647455"/>
              </a:xfrm>
              <a:prstGeom prst="rect">
                <a:avLst/>
              </a:prstGeom>
              <a:noFill/>
              <a:ln>
                <a:noFill/>
              </a:ln>
            </p:spPr>
          </p:pic>
          <p:pic>
            <p:nvPicPr>
              <p:cNvPr id="32" name="Shape 267" descr="pig_2.png">
                <a:extLst>
                  <a:ext uri="{FF2B5EF4-FFF2-40B4-BE49-F238E27FC236}">
                    <a16:creationId xmlns:a16="http://schemas.microsoft.com/office/drawing/2014/main" id="{27727665-4A83-4CF5-9DC7-67B420189A04}"/>
                  </a:ext>
                </a:extLst>
              </p:cNvPr>
              <p:cNvPicPr preferRelativeResize="0"/>
              <p:nvPr/>
            </p:nvPicPr>
            <p:blipFill>
              <a:blip r:embed="rId4">
                <a:alphaModFix/>
              </a:blip>
              <a:stretch>
                <a:fillRect/>
              </a:stretch>
            </p:blipFill>
            <p:spPr>
              <a:xfrm>
                <a:off x="7071818" y="2984461"/>
                <a:ext cx="615453" cy="647455"/>
              </a:xfrm>
              <a:prstGeom prst="rect">
                <a:avLst/>
              </a:prstGeom>
              <a:noFill/>
              <a:ln>
                <a:noFill/>
              </a:ln>
            </p:spPr>
          </p:pic>
          <p:pic>
            <p:nvPicPr>
              <p:cNvPr id="33" name="Shape 268" descr="pig_2.png">
                <a:extLst>
                  <a:ext uri="{FF2B5EF4-FFF2-40B4-BE49-F238E27FC236}">
                    <a16:creationId xmlns:a16="http://schemas.microsoft.com/office/drawing/2014/main" id="{3C1FC3D7-3AE1-4F17-8CFB-C1DFA1FCD9D0}"/>
                  </a:ext>
                </a:extLst>
              </p:cNvPr>
              <p:cNvPicPr preferRelativeResize="0"/>
              <p:nvPr/>
            </p:nvPicPr>
            <p:blipFill>
              <a:blip r:embed="rId4">
                <a:alphaModFix/>
              </a:blip>
              <a:stretch>
                <a:fillRect/>
              </a:stretch>
            </p:blipFill>
            <p:spPr>
              <a:xfrm>
                <a:off x="8942684" y="2587923"/>
                <a:ext cx="615453" cy="647455"/>
              </a:xfrm>
              <a:prstGeom prst="rect">
                <a:avLst/>
              </a:prstGeom>
              <a:noFill/>
              <a:ln>
                <a:noFill/>
              </a:ln>
            </p:spPr>
          </p:pic>
          <p:sp>
            <p:nvSpPr>
              <p:cNvPr id="34" name="Shape 269">
                <a:extLst>
                  <a:ext uri="{FF2B5EF4-FFF2-40B4-BE49-F238E27FC236}">
                    <a16:creationId xmlns:a16="http://schemas.microsoft.com/office/drawing/2014/main" id="{4B2A99FE-0989-49F4-9D6F-8CCBD0130F17}"/>
                  </a:ext>
                </a:extLst>
              </p:cNvPr>
              <p:cNvSpPr txBox="1"/>
              <p:nvPr/>
            </p:nvSpPr>
            <p:spPr>
              <a:xfrm>
                <a:off x="6600825" y="1904457"/>
                <a:ext cx="1354427"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Training Set</a:t>
                </a:r>
              </a:p>
            </p:txBody>
          </p:sp>
          <p:sp>
            <p:nvSpPr>
              <p:cNvPr id="35" name="Shape 270">
                <a:extLst>
                  <a:ext uri="{FF2B5EF4-FFF2-40B4-BE49-F238E27FC236}">
                    <a16:creationId xmlns:a16="http://schemas.microsoft.com/office/drawing/2014/main" id="{872FCF4A-451B-4EA1-B8AC-B7AE35562069}"/>
                  </a:ext>
                </a:extLst>
              </p:cNvPr>
              <p:cNvSpPr txBox="1"/>
              <p:nvPr/>
            </p:nvSpPr>
            <p:spPr>
              <a:xfrm>
                <a:off x="8546554" y="1900707"/>
                <a:ext cx="1282151" cy="352710"/>
              </a:xfrm>
              <a:prstGeom prst="rect">
                <a:avLst/>
              </a:prstGeom>
              <a:noFill/>
              <a:ln>
                <a:noFill/>
              </a:ln>
            </p:spPr>
            <p:txBody>
              <a:bodyPr wrap="square" lIns="91425" tIns="91425" rIns="91425" bIns="91425" anchor="t" anchorCtr="0">
                <a:noAutofit/>
              </a:bodyPr>
              <a:lstStyle/>
              <a:p>
                <a:pPr lvl="0" algn="ctr" rtl="0">
                  <a:spcBef>
                    <a:spcPts val="0"/>
                  </a:spcBef>
                  <a:buNone/>
                </a:pPr>
                <a:r>
                  <a:rPr lang="fr" sz="1200" dirty="0"/>
                  <a:t>Testing Set</a:t>
                </a:r>
              </a:p>
            </p:txBody>
          </p:sp>
        </p:grpSp>
        <p:cxnSp>
          <p:nvCxnSpPr>
            <p:cNvPr id="25" name="Straight Connector 24">
              <a:extLst>
                <a:ext uri="{FF2B5EF4-FFF2-40B4-BE49-F238E27FC236}">
                  <a16:creationId xmlns:a16="http://schemas.microsoft.com/office/drawing/2014/main" id="{E417175E-BE28-4283-A16E-3A65D2119C30}"/>
                </a:ext>
              </a:extLst>
            </p:cNvPr>
            <p:cNvCxnSpPr>
              <a:cxnSpLocks/>
            </p:cNvCxnSpPr>
            <p:nvPr/>
          </p:nvCxnSpPr>
          <p:spPr>
            <a:xfrm>
              <a:off x="8382000" y="1016851"/>
              <a:ext cx="0" cy="1299675"/>
            </a:xfrm>
            <a:prstGeom prst="line">
              <a:avLst/>
            </a:prstGeom>
            <a:ln w="15875">
              <a:solidFill>
                <a:srgbClr val="FF0000"/>
              </a:solidFill>
              <a:prstDash val="dash"/>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Nice">
      <a:majorFont>
        <a:latin typeface="Times New Roman"/>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35337</TotalTime>
  <Words>3177</Words>
  <Application>Microsoft Office PowerPoint</Application>
  <PresentationFormat>Custom</PresentationFormat>
  <Paragraphs>293</Paragraphs>
  <Slides>25</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Times New Roman</vt:lpstr>
      <vt:lpstr>Symbol</vt:lpstr>
      <vt:lpstr>Calibri</vt:lpstr>
      <vt:lpstr>Tahoma</vt:lpstr>
      <vt:lpstr>Arial</vt:lpstr>
      <vt:lpstr>Microsoft Sans Serif</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Dell Computer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Functional hemodynamic monitoring</dc:title>
  <dc:subject/>
  <dc:creator>Michael Pinsky</dc:creator>
  <dc:description/>
  <cp:lastModifiedBy>Anthony Wertz</cp:lastModifiedBy>
  <cp:revision>1205</cp:revision>
  <cp:lastPrinted>2018-02-22T17:07:47Z</cp:lastPrinted>
  <dcterms:created xsi:type="dcterms:W3CDTF">2001-05-11T20:07:37Z</dcterms:created>
  <dcterms:modified xsi:type="dcterms:W3CDTF">2019-09-20T19:48:00Z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Company">
    <vt:lpwstr>Dell Computer Corporation</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1</vt:i4>
  </property>
  <property fmtid="{D5CDD505-2E9C-101B-9397-08002B2CF9AE}" pid="8" name="Notes">
    <vt:i4>18</vt:i4>
  </property>
  <property fmtid="{D5CDD505-2E9C-101B-9397-08002B2CF9AE}" pid="9" name="PresentationFormat">
    <vt:lpwstr>On-screen Show (4:3)</vt:lpwstr>
  </property>
  <property fmtid="{D5CDD505-2E9C-101B-9397-08002B2CF9AE}" pid="10" name="ScaleCrop">
    <vt:bool>false</vt:bool>
  </property>
  <property fmtid="{D5CDD505-2E9C-101B-9397-08002B2CF9AE}" pid="11" name="ShareDoc">
    <vt:bool>false</vt:bool>
  </property>
  <property fmtid="{D5CDD505-2E9C-101B-9397-08002B2CF9AE}" pid="12" name="Slides">
    <vt:i4>50</vt:i4>
  </property>
</Properties>
</file>